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912" r:id="rId1"/>
  </p:sldMasterIdLst>
  <p:notesMasterIdLst>
    <p:notesMasterId r:id="rId3"/>
  </p:notesMasterIdLst>
  <p:sldIdLst>
    <p:sldId id="256" r:id="rId2"/>
  </p:sldIdLst>
  <p:sldSz cx="14932025" cy="213788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6733" userDrawn="1">
          <p15:clr>
            <a:srgbClr val="A4A3A4"/>
          </p15:clr>
        </p15:guide>
        <p15:guide id="2" pos="470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onne Thompson" initials="DT"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F6FA"/>
    <a:srgbClr val="FEF4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29" autoAdjust="0"/>
    <p:restoredTop sz="94660"/>
  </p:normalViewPr>
  <p:slideViewPr>
    <p:cSldViewPr snapToGrid="0">
      <p:cViewPr>
        <p:scale>
          <a:sx n="61" d="100"/>
          <a:sy n="61" d="100"/>
        </p:scale>
        <p:origin x="-222" y="2760"/>
      </p:cViewPr>
      <p:guideLst>
        <p:guide orient="horz" pos="6733"/>
        <p:guide pos="470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ionne Thompson" userId="bedc9a560c3714f2" providerId="LiveId" clId="{858C8B38-C284-4B05-9446-8569D8B3EA0E}"/>
    <pc:docChg chg="undo custSel modSld">
      <pc:chgData name="Dionne Thompson" userId="bedc9a560c3714f2" providerId="LiveId" clId="{858C8B38-C284-4B05-9446-8569D8B3EA0E}" dt="2022-03-27T21:38:10.536" v="2947" actId="255"/>
      <pc:docMkLst>
        <pc:docMk/>
      </pc:docMkLst>
      <pc:sldChg chg="addSp delSp modSp mod setBg addCm delCm">
        <pc:chgData name="Dionne Thompson" userId="bedc9a560c3714f2" providerId="LiveId" clId="{858C8B38-C284-4B05-9446-8569D8B3EA0E}" dt="2022-03-27T21:38:10.536" v="2947" actId="255"/>
        <pc:sldMkLst>
          <pc:docMk/>
          <pc:sldMk cId="3922952430" sldId="256"/>
        </pc:sldMkLst>
        <pc:spChg chg="add mod">
          <ac:chgData name="Dionne Thompson" userId="bedc9a560c3714f2" providerId="LiveId" clId="{858C8B38-C284-4B05-9446-8569D8B3EA0E}" dt="2022-03-27T18:01:29.285" v="2113" actId="14100"/>
          <ac:spMkLst>
            <pc:docMk/>
            <pc:sldMk cId="3922952430" sldId="256"/>
            <ac:spMk id="2" creationId="{F0ACC9D6-8F59-4BB7-BEFF-3101A5A64C90}"/>
          </ac:spMkLst>
        </pc:spChg>
        <pc:spChg chg="add mod">
          <ac:chgData name="Dionne Thompson" userId="bedc9a560c3714f2" providerId="LiveId" clId="{858C8B38-C284-4B05-9446-8569D8B3EA0E}" dt="2022-03-27T18:00:14.975" v="2108" actId="14100"/>
          <ac:spMkLst>
            <pc:docMk/>
            <pc:sldMk cId="3922952430" sldId="256"/>
            <ac:spMk id="3" creationId="{949943F5-C443-40E6-A72F-69B8E48ED654}"/>
          </ac:spMkLst>
        </pc:spChg>
        <pc:spChg chg="add mod">
          <ac:chgData name="Dionne Thompson" userId="bedc9a560c3714f2" providerId="LiveId" clId="{858C8B38-C284-4B05-9446-8569D8B3EA0E}" dt="2022-03-27T17:28:33.298" v="1987" actId="1076"/>
          <ac:spMkLst>
            <pc:docMk/>
            <pc:sldMk cId="3922952430" sldId="256"/>
            <ac:spMk id="4" creationId="{2C44687F-E8D3-4187-B9F2-D7E374EB721A}"/>
          </ac:spMkLst>
        </pc:spChg>
        <pc:spChg chg="add mod">
          <ac:chgData name="Dionne Thompson" userId="bedc9a560c3714f2" providerId="LiveId" clId="{858C8B38-C284-4B05-9446-8569D8B3EA0E}" dt="2022-03-27T19:15:36.628" v="2860" actId="20577"/>
          <ac:spMkLst>
            <pc:docMk/>
            <pc:sldMk cId="3922952430" sldId="256"/>
            <ac:spMk id="5" creationId="{65481041-37D0-4F22-8410-493E03D4433C}"/>
          </ac:spMkLst>
        </pc:spChg>
        <pc:spChg chg="add del">
          <ac:chgData name="Dionne Thompson" userId="bedc9a560c3714f2" providerId="LiveId" clId="{858C8B38-C284-4B05-9446-8569D8B3EA0E}" dt="2022-03-23T10:01:08.143" v="843" actId="478"/>
          <ac:spMkLst>
            <pc:docMk/>
            <pc:sldMk cId="3922952430" sldId="256"/>
            <ac:spMk id="5" creationId="{B369FC35-615F-477E-AE38-112384E7BADE}"/>
          </ac:spMkLst>
        </pc:spChg>
        <pc:spChg chg="mod">
          <ac:chgData name="Dionne Thompson" userId="bedc9a560c3714f2" providerId="LiveId" clId="{858C8B38-C284-4B05-9446-8569D8B3EA0E}" dt="2022-03-26T14:18:33.635" v="1387" actId="20577"/>
          <ac:spMkLst>
            <pc:docMk/>
            <pc:sldMk cId="3922952430" sldId="256"/>
            <ac:spMk id="6" creationId="{84DD8738-0188-4EA5-8076-35EF56C2AA68}"/>
          </ac:spMkLst>
        </pc:spChg>
        <pc:spChg chg="add del mod">
          <ac:chgData name="Dionne Thompson" userId="bedc9a560c3714f2" providerId="LiveId" clId="{858C8B38-C284-4B05-9446-8569D8B3EA0E}" dt="2022-03-27T17:27:35.298" v="1983" actId="14100"/>
          <ac:spMkLst>
            <pc:docMk/>
            <pc:sldMk cId="3922952430" sldId="256"/>
            <ac:spMk id="7" creationId="{455F2463-23DF-4514-868B-F69FC8B4FDF6}"/>
          </ac:spMkLst>
        </pc:spChg>
        <pc:spChg chg="add del mod">
          <ac:chgData name="Dionne Thompson" userId="bedc9a560c3714f2" providerId="LiveId" clId="{858C8B38-C284-4B05-9446-8569D8B3EA0E}" dt="2022-03-27T18:01:14.275" v="2112" actId="478"/>
          <ac:spMkLst>
            <pc:docMk/>
            <pc:sldMk cId="3922952430" sldId="256"/>
            <ac:spMk id="8" creationId="{A82C758B-C92D-4337-9C95-8D3358DDD757}"/>
          </ac:spMkLst>
        </pc:spChg>
        <pc:spChg chg="mod">
          <ac:chgData name="Dionne Thompson" userId="bedc9a560c3714f2" providerId="LiveId" clId="{858C8B38-C284-4B05-9446-8569D8B3EA0E}" dt="2022-03-27T18:48:13.049" v="2455" actId="1076"/>
          <ac:spMkLst>
            <pc:docMk/>
            <pc:sldMk cId="3922952430" sldId="256"/>
            <ac:spMk id="9" creationId="{550BE551-C82D-4162-B19C-156E603E6D89}"/>
          </ac:spMkLst>
        </pc:spChg>
        <pc:spChg chg="mod">
          <ac:chgData name="Dionne Thompson" userId="bedc9a560c3714f2" providerId="LiveId" clId="{858C8B38-C284-4B05-9446-8569D8B3EA0E}" dt="2022-03-27T19:22:32.372" v="2875" actId="14100"/>
          <ac:spMkLst>
            <pc:docMk/>
            <pc:sldMk cId="3922952430" sldId="256"/>
            <ac:spMk id="10" creationId="{6B8E6B64-74EF-421A-92A4-CC71CB9455D4}"/>
          </ac:spMkLst>
        </pc:spChg>
        <pc:spChg chg="add del mod">
          <ac:chgData name="Dionne Thompson" userId="bedc9a560c3714f2" providerId="LiveId" clId="{858C8B38-C284-4B05-9446-8569D8B3EA0E}" dt="2022-03-27T17:34:42.985" v="2014" actId="478"/>
          <ac:spMkLst>
            <pc:docMk/>
            <pc:sldMk cId="3922952430" sldId="256"/>
            <ac:spMk id="11" creationId="{AF8E1C29-FEE9-45F6-BCF9-81479072B8A3}"/>
          </ac:spMkLst>
        </pc:spChg>
        <pc:spChg chg="add mod">
          <ac:chgData name="Dionne Thompson" userId="bedc9a560c3714f2" providerId="LiveId" clId="{858C8B38-C284-4B05-9446-8569D8B3EA0E}" dt="2022-03-27T17:43:38.321" v="2065" actId="1076"/>
          <ac:spMkLst>
            <pc:docMk/>
            <pc:sldMk cId="3922952430" sldId="256"/>
            <ac:spMk id="12" creationId="{863BE776-247D-4D9B-8355-0B4FA302FBB7}"/>
          </ac:spMkLst>
        </pc:spChg>
        <pc:spChg chg="mod">
          <ac:chgData name="Dionne Thompson" userId="bedc9a560c3714f2" providerId="LiveId" clId="{858C8B38-C284-4B05-9446-8569D8B3EA0E}" dt="2022-03-27T18:37:42.304" v="2277" actId="14100"/>
          <ac:spMkLst>
            <pc:docMk/>
            <pc:sldMk cId="3922952430" sldId="256"/>
            <ac:spMk id="13" creationId="{9046070F-771B-4C1B-90DD-E165EF64F1D5}"/>
          </ac:spMkLst>
        </pc:spChg>
        <pc:spChg chg="del mod">
          <ac:chgData name="Dionne Thompson" userId="bedc9a560c3714f2" providerId="LiveId" clId="{858C8B38-C284-4B05-9446-8569D8B3EA0E}" dt="2022-03-27T17:40:49.310" v="2049" actId="21"/>
          <ac:spMkLst>
            <pc:docMk/>
            <pc:sldMk cId="3922952430" sldId="256"/>
            <ac:spMk id="14" creationId="{3F1E3A61-531B-4E3A-9D1C-000009FE450C}"/>
          </ac:spMkLst>
        </pc:spChg>
        <pc:spChg chg="mod">
          <ac:chgData name="Dionne Thompson" userId="bedc9a560c3714f2" providerId="LiveId" clId="{858C8B38-C284-4B05-9446-8569D8B3EA0E}" dt="2022-03-27T19:31:21.553" v="2937" actId="1076"/>
          <ac:spMkLst>
            <pc:docMk/>
            <pc:sldMk cId="3922952430" sldId="256"/>
            <ac:spMk id="15" creationId="{D3FBB6A0-E557-4A91-A5EC-79DFE4C41FC2}"/>
          </ac:spMkLst>
        </pc:spChg>
        <pc:spChg chg="del mod">
          <ac:chgData name="Dionne Thompson" userId="bedc9a560c3714f2" providerId="LiveId" clId="{858C8B38-C284-4B05-9446-8569D8B3EA0E}" dt="2022-03-23T09:51:51.866" v="681" actId="478"/>
          <ac:spMkLst>
            <pc:docMk/>
            <pc:sldMk cId="3922952430" sldId="256"/>
            <ac:spMk id="16" creationId="{50470F00-0D33-4216-9DCB-54268CBC17EA}"/>
          </ac:spMkLst>
        </pc:spChg>
        <pc:spChg chg="add del">
          <ac:chgData name="Dionne Thompson" userId="bedc9a560c3714f2" providerId="LiveId" clId="{858C8B38-C284-4B05-9446-8569D8B3EA0E}" dt="2022-03-23T09:27:42.937" v="574" actId="478"/>
          <ac:spMkLst>
            <pc:docMk/>
            <pc:sldMk cId="3922952430" sldId="256"/>
            <ac:spMk id="17" creationId="{244E7122-F7A4-4C6E-BF9A-AA2D24F12C04}"/>
          </ac:spMkLst>
        </pc:spChg>
        <pc:spChg chg="add mod">
          <ac:chgData name="Dionne Thompson" userId="bedc9a560c3714f2" providerId="LiveId" clId="{858C8B38-C284-4B05-9446-8569D8B3EA0E}" dt="2022-03-27T18:30:45.486" v="2260" actId="20577"/>
          <ac:spMkLst>
            <pc:docMk/>
            <pc:sldMk cId="3922952430" sldId="256"/>
            <ac:spMk id="18" creationId="{18F1A980-79E8-4CBF-B929-9272F5C354ED}"/>
          </ac:spMkLst>
        </pc:spChg>
        <pc:spChg chg="add del mod">
          <ac:chgData name="Dionne Thompson" userId="bedc9a560c3714f2" providerId="LiveId" clId="{858C8B38-C284-4B05-9446-8569D8B3EA0E}" dt="2022-03-26T15:02:13.853" v="1849" actId="478"/>
          <ac:spMkLst>
            <pc:docMk/>
            <pc:sldMk cId="3922952430" sldId="256"/>
            <ac:spMk id="18" creationId="{5B742644-F583-427D-B1BD-B83B3181BC8C}"/>
          </ac:spMkLst>
        </pc:spChg>
        <pc:spChg chg="add del mod">
          <ac:chgData name="Dionne Thompson" userId="bedc9a560c3714f2" providerId="LiveId" clId="{858C8B38-C284-4B05-9446-8569D8B3EA0E}" dt="2022-03-23T09:51:53.530" v="682" actId="478"/>
          <ac:spMkLst>
            <pc:docMk/>
            <pc:sldMk cId="3922952430" sldId="256"/>
            <ac:spMk id="18" creationId="{9889CA97-E6F5-4B8A-9476-53F26FE68116}"/>
          </ac:spMkLst>
        </pc:spChg>
        <pc:spChg chg="add mod">
          <ac:chgData name="Dionne Thompson" userId="bedc9a560c3714f2" providerId="LiveId" clId="{858C8B38-C284-4B05-9446-8569D8B3EA0E}" dt="2022-03-26T14:47:29.549" v="1432" actId="1076"/>
          <ac:spMkLst>
            <pc:docMk/>
            <pc:sldMk cId="3922952430" sldId="256"/>
            <ac:spMk id="19" creationId="{0F8AF936-9119-437B-A58A-FB01027842AC}"/>
          </ac:spMkLst>
        </pc:spChg>
        <pc:spChg chg="add mod">
          <ac:chgData name="Dionne Thompson" userId="bedc9a560c3714f2" providerId="LiveId" clId="{858C8B38-C284-4B05-9446-8569D8B3EA0E}" dt="2022-03-27T19:26:03.391" v="2927" actId="14100"/>
          <ac:spMkLst>
            <pc:docMk/>
            <pc:sldMk cId="3922952430" sldId="256"/>
            <ac:spMk id="20" creationId="{03515AD6-545A-4F2D-8AC1-0DD386B139E6}"/>
          </ac:spMkLst>
        </pc:spChg>
        <pc:spChg chg="add del mod">
          <ac:chgData name="Dionne Thompson" userId="bedc9a560c3714f2" providerId="LiveId" clId="{858C8B38-C284-4B05-9446-8569D8B3EA0E}" dt="2022-03-21T13:04:05.078" v="300"/>
          <ac:spMkLst>
            <pc:docMk/>
            <pc:sldMk cId="3922952430" sldId="256"/>
            <ac:spMk id="22" creationId="{0D4A6AC5-B3A9-4120-AE6C-A4DF5DD9AC4B}"/>
          </ac:spMkLst>
        </pc:spChg>
        <pc:spChg chg="add mod">
          <ac:chgData name="Dionne Thompson" userId="bedc9a560c3714f2" providerId="LiveId" clId="{858C8B38-C284-4B05-9446-8569D8B3EA0E}" dt="2022-03-26T14:46:44.952" v="1428" actId="20577"/>
          <ac:spMkLst>
            <pc:docMk/>
            <pc:sldMk cId="3922952430" sldId="256"/>
            <ac:spMk id="22" creationId="{241C4FD0-32C6-45F2-BE75-29229CAAE6C2}"/>
          </ac:spMkLst>
        </pc:spChg>
        <pc:spChg chg="add del mod">
          <ac:chgData name="Dionne Thompson" userId="bedc9a560c3714f2" providerId="LiveId" clId="{858C8B38-C284-4B05-9446-8569D8B3EA0E}" dt="2022-03-23T09:45:44.719" v="611" actId="478"/>
          <ac:spMkLst>
            <pc:docMk/>
            <pc:sldMk cId="3922952430" sldId="256"/>
            <ac:spMk id="22" creationId="{2E3465FB-1DA8-415F-9E91-7B44600ED8FA}"/>
          </ac:spMkLst>
        </pc:spChg>
        <pc:spChg chg="add mod">
          <ac:chgData name="Dionne Thompson" userId="bedc9a560c3714f2" providerId="LiveId" clId="{858C8B38-C284-4B05-9446-8569D8B3EA0E}" dt="2022-03-27T17:28:24.066" v="1986" actId="1076"/>
          <ac:spMkLst>
            <pc:docMk/>
            <pc:sldMk cId="3922952430" sldId="256"/>
            <ac:spMk id="23" creationId="{7F537FB5-6627-4D19-A05E-4316BF1A5056}"/>
          </ac:spMkLst>
        </pc:spChg>
        <pc:spChg chg="add del mod">
          <ac:chgData name="Dionne Thompson" userId="bedc9a560c3714f2" providerId="LiveId" clId="{858C8B38-C284-4B05-9446-8569D8B3EA0E}" dt="2022-03-21T13:04:05.078" v="300"/>
          <ac:spMkLst>
            <pc:docMk/>
            <pc:sldMk cId="3922952430" sldId="256"/>
            <ac:spMk id="23" creationId="{A4132054-D59E-4697-B168-74D70CFA6909}"/>
          </ac:spMkLst>
        </pc:spChg>
        <pc:spChg chg="add del mod">
          <ac:chgData name="Dionne Thompson" userId="bedc9a560c3714f2" providerId="LiveId" clId="{858C8B38-C284-4B05-9446-8569D8B3EA0E}" dt="2022-03-21T13:04:04.130" v="299"/>
          <ac:spMkLst>
            <pc:docMk/>
            <pc:sldMk cId="3922952430" sldId="256"/>
            <ac:spMk id="24" creationId="{7B9664AD-2ED1-458F-9169-EAA6BFE166EA}"/>
          </ac:spMkLst>
        </pc:spChg>
        <pc:spChg chg="add del mod">
          <ac:chgData name="Dionne Thompson" userId="bedc9a560c3714f2" providerId="LiveId" clId="{858C8B38-C284-4B05-9446-8569D8B3EA0E}" dt="2022-03-27T18:16:53.776" v="2141" actId="478"/>
          <ac:spMkLst>
            <pc:docMk/>
            <pc:sldMk cId="3922952430" sldId="256"/>
            <ac:spMk id="24" creationId="{9A6A9FAC-37C8-4A8A-8A44-948033069B4A}"/>
          </ac:spMkLst>
        </pc:spChg>
        <pc:spChg chg="add del mod">
          <ac:chgData name="Dionne Thompson" userId="bedc9a560c3714f2" providerId="LiveId" clId="{858C8B38-C284-4B05-9446-8569D8B3EA0E}" dt="2022-03-27T18:00:43.627" v="2109" actId="478"/>
          <ac:spMkLst>
            <pc:docMk/>
            <pc:sldMk cId="3922952430" sldId="256"/>
            <ac:spMk id="25" creationId="{A1F67D29-35D2-42B3-8CD4-5CD162C841B1}"/>
          </ac:spMkLst>
        </pc:spChg>
        <pc:spChg chg="add del mod">
          <ac:chgData name="Dionne Thompson" userId="bedc9a560c3714f2" providerId="LiveId" clId="{858C8B38-C284-4B05-9446-8569D8B3EA0E}" dt="2022-03-21T13:04:04.130" v="299"/>
          <ac:spMkLst>
            <pc:docMk/>
            <pc:sldMk cId="3922952430" sldId="256"/>
            <ac:spMk id="25" creationId="{C5620B0C-E11B-4ED9-B64B-227070230538}"/>
          </ac:spMkLst>
        </pc:spChg>
        <pc:spChg chg="add del mod">
          <ac:chgData name="Dionne Thompson" userId="bedc9a560c3714f2" providerId="LiveId" clId="{858C8B38-C284-4B05-9446-8569D8B3EA0E}" dt="2022-03-26T15:06:17.361" v="1853" actId="1076"/>
          <ac:spMkLst>
            <pc:docMk/>
            <pc:sldMk cId="3922952430" sldId="256"/>
            <ac:spMk id="26" creationId="{BF3C68D7-97EB-4EDF-AE6E-1A2E4DD75664}"/>
          </ac:spMkLst>
        </pc:spChg>
        <pc:spChg chg="add del mod">
          <ac:chgData name="Dionne Thompson" userId="bedc9a560c3714f2" providerId="LiveId" clId="{858C8B38-C284-4B05-9446-8569D8B3EA0E}" dt="2022-03-24T22:12:27.804" v="985" actId="478"/>
          <ac:spMkLst>
            <pc:docMk/>
            <pc:sldMk cId="3922952430" sldId="256"/>
            <ac:spMk id="27" creationId="{5AA901FD-421C-46E8-B7A8-8D0D11016978}"/>
          </ac:spMkLst>
        </pc:spChg>
        <pc:spChg chg="add del mod">
          <ac:chgData name="Dionne Thompson" userId="bedc9a560c3714f2" providerId="LiveId" clId="{858C8B38-C284-4B05-9446-8569D8B3EA0E}" dt="2022-03-25T06:31:39.764" v="1201"/>
          <ac:spMkLst>
            <pc:docMk/>
            <pc:sldMk cId="3922952430" sldId="256"/>
            <ac:spMk id="27" creationId="{AFF73C7C-D4C3-4E7A-86AD-F57285E13FA6}"/>
          </ac:spMkLst>
        </pc:spChg>
        <pc:spChg chg="add del">
          <ac:chgData name="Dionne Thompson" userId="bedc9a560c3714f2" providerId="LiveId" clId="{858C8B38-C284-4B05-9446-8569D8B3EA0E}" dt="2022-03-24T22:22:14.876" v="1042" actId="478"/>
          <ac:spMkLst>
            <pc:docMk/>
            <pc:sldMk cId="3922952430" sldId="256"/>
            <ac:spMk id="28" creationId="{6A03E673-5CBF-404B-AA77-A42BCA7955EA}"/>
          </ac:spMkLst>
        </pc:spChg>
        <pc:spChg chg="add del mod">
          <ac:chgData name="Dionne Thompson" userId="bedc9a560c3714f2" providerId="LiveId" clId="{858C8B38-C284-4B05-9446-8569D8B3EA0E}" dt="2022-03-25T06:31:39.764" v="1201"/>
          <ac:spMkLst>
            <pc:docMk/>
            <pc:sldMk cId="3922952430" sldId="256"/>
            <ac:spMk id="28" creationId="{FD9B1A8E-4505-448A-AD17-7C6ECCBE3062}"/>
          </ac:spMkLst>
        </pc:spChg>
        <pc:spChg chg="add del mod">
          <ac:chgData name="Dionne Thompson" userId="bedc9a560c3714f2" providerId="LiveId" clId="{858C8B38-C284-4B05-9446-8569D8B3EA0E}" dt="2022-03-25T06:31:39.764" v="1201"/>
          <ac:spMkLst>
            <pc:docMk/>
            <pc:sldMk cId="3922952430" sldId="256"/>
            <ac:spMk id="29" creationId="{38DD25D6-E864-47C9-87A1-C42925597D03}"/>
          </ac:spMkLst>
        </pc:spChg>
        <pc:spChg chg="add del mod">
          <ac:chgData name="Dionne Thompson" userId="bedc9a560c3714f2" providerId="LiveId" clId="{858C8B38-C284-4B05-9446-8569D8B3EA0E}" dt="2022-03-25T06:31:39.764" v="1201"/>
          <ac:spMkLst>
            <pc:docMk/>
            <pc:sldMk cId="3922952430" sldId="256"/>
            <ac:spMk id="30" creationId="{68BA3B42-6F57-4631-A550-39AFE9074FC6}"/>
          </ac:spMkLst>
        </pc:spChg>
        <pc:spChg chg="add del mod">
          <ac:chgData name="Dionne Thompson" userId="bedc9a560c3714f2" providerId="LiveId" clId="{858C8B38-C284-4B05-9446-8569D8B3EA0E}" dt="2022-03-27T16:51:07.635" v="1872"/>
          <ac:spMkLst>
            <pc:docMk/>
            <pc:sldMk cId="3922952430" sldId="256"/>
            <ac:spMk id="31" creationId="{73F6192B-907E-43B3-BA2A-DB68F04787A2}"/>
          </ac:spMkLst>
        </pc:spChg>
        <pc:spChg chg="add del mod">
          <ac:chgData name="Dionne Thompson" userId="bedc9a560c3714f2" providerId="LiveId" clId="{858C8B38-C284-4B05-9446-8569D8B3EA0E}" dt="2022-03-25T06:31:39.764" v="1201"/>
          <ac:spMkLst>
            <pc:docMk/>
            <pc:sldMk cId="3922952430" sldId="256"/>
            <ac:spMk id="31" creationId="{812AE365-D7A5-4074-81FA-81C34DD04C7E}"/>
          </ac:spMkLst>
        </pc:spChg>
        <pc:spChg chg="add del mod">
          <ac:chgData name="Dionne Thompson" userId="bedc9a560c3714f2" providerId="LiveId" clId="{858C8B38-C284-4B05-9446-8569D8B3EA0E}" dt="2022-03-27T16:52:39.334" v="1889"/>
          <ac:spMkLst>
            <pc:docMk/>
            <pc:sldMk cId="3922952430" sldId="256"/>
            <ac:spMk id="32" creationId="{97973C41-976E-4410-B133-35CFCC4CBB10}"/>
          </ac:spMkLst>
        </pc:spChg>
        <pc:spChg chg="add del mod">
          <ac:chgData name="Dionne Thompson" userId="bedc9a560c3714f2" providerId="LiveId" clId="{858C8B38-C284-4B05-9446-8569D8B3EA0E}" dt="2022-03-25T06:31:39.764" v="1201"/>
          <ac:spMkLst>
            <pc:docMk/>
            <pc:sldMk cId="3922952430" sldId="256"/>
            <ac:spMk id="32" creationId="{C586FA22-7E61-483F-A4C6-55220D07D13A}"/>
          </ac:spMkLst>
        </pc:spChg>
        <pc:spChg chg="add del mod">
          <ac:chgData name="Dionne Thompson" userId="bedc9a560c3714f2" providerId="LiveId" clId="{858C8B38-C284-4B05-9446-8569D8B3EA0E}" dt="2022-03-25T06:31:39.764" v="1201"/>
          <ac:spMkLst>
            <pc:docMk/>
            <pc:sldMk cId="3922952430" sldId="256"/>
            <ac:spMk id="33" creationId="{AABF0303-8E41-4A9E-AF61-ACE83721261B}"/>
          </ac:spMkLst>
        </pc:spChg>
        <pc:spChg chg="add del mod">
          <ac:chgData name="Dionne Thompson" userId="bedc9a560c3714f2" providerId="LiveId" clId="{858C8B38-C284-4B05-9446-8569D8B3EA0E}" dt="2022-03-25T06:31:39.764" v="1201"/>
          <ac:spMkLst>
            <pc:docMk/>
            <pc:sldMk cId="3922952430" sldId="256"/>
            <ac:spMk id="34" creationId="{9EBB09F1-CB21-4F3B-A84A-E835409F38D5}"/>
          </ac:spMkLst>
        </pc:spChg>
        <pc:spChg chg="add del">
          <ac:chgData name="Dionne Thompson" userId="bedc9a560c3714f2" providerId="LiveId" clId="{858C8B38-C284-4B05-9446-8569D8B3EA0E}" dt="2022-03-25T06:32:57.018" v="1203" actId="478"/>
          <ac:spMkLst>
            <pc:docMk/>
            <pc:sldMk cId="3922952430" sldId="256"/>
            <ac:spMk id="35" creationId="{2DEE8809-AEE4-476C-B4B1-37D3317CBD0D}"/>
          </ac:spMkLst>
        </pc:spChg>
        <pc:spChg chg="add del mod">
          <ac:chgData name="Dionne Thompson" userId="bedc9a560c3714f2" providerId="LiveId" clId="{858C8B38-C284-4B05-9446-8569D8B3EA0E}" dt="2022-03-27T16:52:39.316" v="1887"/>
          <ac:spMkLst>
            <pc:docMk/>
            <pc:sldMk cId="3922952430" sldId="256"/>
            <ac:spMk id="38" creationId="{AB7F5704-3B54-4382-A4A7-A48109B22485}"/>
          </ac:spMkLst>
        </pc:spChg>
        <pc:spChg chg="add del mod">
          <ac:chgData name="Dionne Thompson" userId="bedc9a560c3714f2" providerId="LiveId" clId="{858C8B38-C284-4B05-9446-8569D8B3EA0E}" dt="2022-03-27T16:54:26.912" v="1900"/>
          <ac:spMkLst>
            <pc:docMk/>
            <pc:sldMk cId="3922952430" sldId="256"/>
            <ac:spMk id="39" creationId="{9C33AD19-6FDE-4C8B-8005-E4CCA2067E91}"/>
          </ac:spMkLst>
        </pc:spChg>
        <pc:spChg chg="add mod">
          <ac:chgData name="Dionne Thompson" userId="bedc9a560c3714f2" providerId="LiveId" clId="{858C8B38-C284-4B05-9446-8569D8B3EA0E}" dt="2022-03-27T18:47:53.664" v="2452" actId="1076"/>
          <ac:spMkLst>
            <pc:docMk/>
            <pc:sldMk cId="3922952430" sldId="256"/>
            <ac:spMk id="42" creationId="{94163E9F-49F4-4B92-94A4-16F0183B747E}"/>
          </ac:spMkLst>
        </pc:spChg>
        <pc:spChg chg="add mod">
          <ac:chgData name="Dionne Thompson" userId="bedc9a560c3714f2" providerId="LiveId" clId="{858C8B38-C284-4B05-9446-8569D8B3EA0E}" dt="2022-03-27T18:36:07.022" v="2270" actId="14100"/>
          <ac:spMkLst>
            <pc:docMk/>
            <pc:sldMk cId="3922952430" sldId="256"/>
            <ac:spMk id="44" creationId="{15E96E45-C78A-4A66-8C8C-09AADC952EFD}"/>
          </ac:spMkLst>
        </pc:spChg>
        <pc:spChg chg="add del mod">
          <ac:chgData name="Dionne Thompson" userId="bedc9a560c3714f2" providerId="LiveId" clId="{858C8B38-C284-4B05-9446-8569D8B3EA0E}" dt="2022-03-27T17:01:23.476" v="1939"/>
          <ac:spMkLst>
            <pc:docMk/>
            <pc:sldMk cId="3922952430" sldId="256"/>
            <ac:spMk id="45" creationId="{A0CF0BA6-0640-4A97-A5D6-1994F4417AD4}"/>
          </ac:spMkLst>
        </pc:spChg>
        <pc:spChg chg="add mod">
          <ac:chgData name="Dionne Thompson" userId="bedc9a560c3714f2" providerId="LiveId" clId="{858C8B38-C284-4B05-9446-8569D8B3EA0E}" dt="2022-03-27T18:36:32.609" v="2272" actId="1076"/>
          <ac:spMkLst>
            <pc:docMk/>
            <pc:sldMk cId="3922952430" sldId="256"/>
            <ac:spMk id="47" creationId="{9C4A7483-6C84-46D4-AF6E-91593D6AC4DF}"/>
          </ac:spMkLst>
        </pc:spChg>
        <pc:spChg chg="add del mod">
          <ac:chgData name="Dionne Thompson" userId="bedc9a560c3714f2" providerId="LiveId" clId="{858C8B38-C284-4B05-9446-8569D8B3EA0E}" dt="2022-03-27T17:04:58.213" v="1959"/>
          <ac:spMkLst>
            <pc:docMk/>
            <pc:sldMk cId="3922952430" sldId="256"/>
            <ac:spMk id="48" creationId="{CDF042D9-239D-42DB-9D43-501EADF29044}"/>
          </ac:spMkLst>
        </pc:spChg>
        <pc:spChg chg="add mod">
          <ac:chgData name="Dionne Thompson" userId="bedc9a560c3714f2" providerId="LiveId" clId="{858C8B38-C284-4B05-9446-8569D8B3EA0E}" dt="2022-03-27T18:36:56.485" v="2274" actId="1076"/>
          <ac:spMkLst>
            <pc:docMk/>
            <pc:sldMk cId="3922952430" sldId="256"/>
            <ac:spMk id="50" creationId="{1C3BE0ED-A101-4D30-8505-EF63937DEFFD}"/>
          </ac:spMkLst>
        </pc:spChg>
        <pc:spChg chg="add del mod">
          <ac:chgData name="Dionne Thompson" userId="bedc9a560c3714f2" providerId="LiveId" clId="{858C8B38-C284-4B05-9446-8569D8B3EA0E}" dt="2022-03-27T17:32:34.813" v="2005"/>
          <ac:spMkLst>
            <pc:docMk/>
            <pc:sldMk cId="3922952430" sldId="256"/>
            <ac:spMk id="51" creationId="{0F6397D0-38D2-4567-89C1-2931984671D4}"/>
          </ac:spMkLst>
        </pc:spChg>
        <pc:spChg chg="add mod">
          <ac:chgData name="Dionne Thompson" userId="bedc9a560c3714f2" providerId="LiveId" clId="{858C8B38-C284-4B05-9446-8569D8B3EA0E}" dt="2022-03-27T18:22:29.665" v="2184" actId="14100"/>
          <ac:spMkLst>
            <pc:docMk/>
            <pc:sldMk cId="3922952430" sldId="256"/>
            <ac:spMk id="53" creationId="{8087DC4B-F430-4EC0-87B5-5B68D7FD43E8}"/>
          </ac:spMkLst>
        </pc:spChg>
        <pc:spChg chg="add mod">
          <ac:chgData name="Dionne Thompson" userId="bedc9a560c3714f2" providerId="LiveId" clId="{858C8B38-C284-4B05-9446-8569D8B3EA0E}" dt="2022-03-27T19:22:55.838" v="2877" actId="1076"/>
          <ac:spMkLst>
            <pc:docMk/>
            <pc:sldMk cId="3922952430" sldId="256"/>
            <ac:spMk id="54" creationId="{6ADAD707-AF25-49D5-BD39-44A7D7436BB3}"/>
          </ac:spMkLst>
        </pc:spChg>
        <pc:spChg chg="add mod">
          <ac:chgData name="Dionne Thompson" userId="bedc9a560c3714f2" providerId="LiveId" clId="{858C8B38-C284-4B05-9446-8569D8B3EA0E}" dt="2022-03-27T18:18:32.515" v="2167" actId="20577"/>
          <ac:spMkLst>
            <pc:docMk/>
            <pc:sldMk cId="3922952430" sldId="256"/>
            <ac:spMk id="55" creationId="{30CBDDC5-7AD5-41DC-BC80-FA5ACE519A28}"/>
          </ac:spMkLst>
        </pc:spChg>
        <pc:spChg chg="add mod">
          <ac:chgData name="Dionne Thompson" userId="bedc9a560c3714f2" providerId="LiveId" clId="{858C8B38-C284-4B05-9446-8569D8B3EA0E}" dt="2022-03-27T19:23:39.476" v="2881" actId="255"/>
          <ac:spMkLst>
            <pc:docMk/>
            <pc:sldMk cId="3922952430" sldId="256"/>
            <ac:spMk id="56" creationId="{E571FE2C-8593-4B80-8FFE-E222300E45C2}"/>
          </ac:spMkLst>
        </pc:spChg>
        <pc:spChg chg="add mod">
          <ac:chgData name="Dionne Thompson" userId="bedc9a560c3714f2" providerId="LiveId" clId="{858C8B38-C284-4B05-9446-8569D8B3EA0E}" dt="2022-03-27T19:14:57.558" v="2840" actId="20577"/>
          <ac:spMkLst>
            <pc:docMk/>
            <pc:sldMk cId="3922952430" sldId="256"/>
            <ac:spMk id="57" creationId="{DC0C3E44-8340-4788-BC2B-3EDC598A13C8}"/>
          </ac:spMkLst>
        </pc:spChg>
        <pc:spChg chg="add mod">
          <ac:chgData name="Dionne Thompson" userId="bedc9a560c3714f2" providerId="LiveId" clId="{858C8B38-C284-4B05-9446-8569D8B3EA0E}" dt="2022-03-27T19:22:09.907" v="2872" actId="1076"/>
          <ac:spMkLst>
            <pc:docMk/>
            <pc:sldMk cId="3922952430" sldId="256"/>
            <ac:spMk id="60" creationId="{A6B6F82B-6D56-4923-9293-E670DC89DEF0}"/>
          </ac:spMkLst>
        </pc:spChg>
        <pc:spChg chg="add del mod">
          <ac:chgData name="Dionne Thompson" userId="bedc9a560c3714f2" providerId="LiveId" clId="{858C8B38-C284-4B05-9446-8569D8B3EA0E}" dt="2022-03-27T19:23:09.705" v="2880"/>
          <ac:spMkLst>
            <pc:docMk/>
            <pc:sldMk cId="3922952430" sldId="256"/>
            <ac:spMk id="61" creationId="{7B15C8EB-FCD3-43E7-9C08-48726C554C83}"/>
          </ac:spMkLst>
        </pc:spChg>
        <pc:spChg chg="add mod">
          <ac:chgData name="Dionne Thompson" userId="bedc9a560c3714f2" providerId="LiveId" clId="{858C8B38-C284-4B05-9446-8569D8B3EA0E}" dt="2022-03-27T19:26:20.540" v="2928" actId="1076"/>
          <ac:spMkLst>
            <pc:docMk/>
            <pc:sldMk cId="3922952430" sldId="256"/>
            <ac:spMk id="62" creationId="{483C9199-BECE-49F4-AB16-C27081E29F66}"/>
          </ac:spMkLst>
        </pc:spChg>
        <pc:spChg chg="add mod">
          <ac:chgData name="Dionne Thompson" userId="bedc9a560c3714f2" providerId="LiveId" clId="{858C8B38-C284-4B05-9446-8569D8B3EA0E}" dt="2022-03-27T19:26:32.843" v="2929" actId="14100"/>
          <ac:spMkLst>
            <pc:docMk/>
            <pc:sldMk cId="3922952430" sldId="256"/>
            <ac:spMk id="63" creationId="{EFB50825-53E4-4607-9D5C-292197E48730}"/>
          </ac:spMkLst>
        </pc:spChg>
        <pc:spChg chg="add mod">
          <ac:chgData name="Dionne Thompson" userId="bedc9a560c3714f2" providerId="LiveId" clId="{858C8B38-C284-4B05-9446-8569D8B3EA0E}" dt="2022-03-27T19:31:05.994" v="2935" actId="1076"/>
          <ac:spMkLst>
            <pc:docMk/>
            <pc:sldMk cId="3922952430" sldId="256"/>
            <ac:spMk id="1024" creationId="{BC13F7D5-7F4E-4F46-871D-79A17DA72106}"/>
          </ac:spMkLst>
        </pc:spChg>
        <pc:spChg chg="add mod">
          <ac:chgData name="Dionne Thompson" userId="bedc9a560c3714f2" providerId="LiveId" clId="{858C8B38-C284-4B05-9446-8569D8B3EA0E}" dt="2022-03-27T21:37:11.171" v="2941" actId="255"/>
          <ac:spMkLst>
            <pc:docMk/>
            <pc:sldMk cId="3922952430" sldId="256"/>
            <ac:spMk id="1025" creationId="{6C018A6C-A38B-4333-907E-6B6D9E0A932C}"/>
          </ac:spMkLst>
        </pc:spChg>
        <pc:spChg chg="add mod">
          <ac:chgData name="Dionne Thompson" userId="bedc9a560c3714f2" providerId="LiveId" clId="{858C8B38-C284-4B05-9446-8569D8B3EA0E}" dt="2022-03-27T21:38:10.536" v="2947" actId="255"/>
          <ac:spMkLst>
            <pc:docMk/>
            <pc:sldMk cId="3922952430" sldId="256"/>
            <ac:spMk id="1027" creationId="{DB9B84F1-A85B-4598-9A47-409DB854E4A1}"/>
          </ac:spMkLst>
        </pc:spChg>
        <pc:graphicFrameChg chg="add del mod">
          <ac:chgData name="Dionne Thompson" userId="bedc9a560c3714f2" providerId="LiveId" clId="{858C8B38-C284-4B05-9446-8569D8B3EA0E}" dt="2022-03-21T12:58:51.745" v="286" actId="478"/>
          <ac:graphicFrameMkLst>
            <pc:docMk/>
            <pc:sldMk cId="3922952430" sldId="256"/>
            <ac:graphicFrameMk id="19" creationId="{575D5E4E-AE87-47BF-B04E-75FBA0234402}"/>
          </ac:graphicFrameMkLst>
        </pc:graphicFrameChg>
        <pc:graphicFrameChg chg="add del mod">
          <ac:chgData name="Dionne Thompson" userId="bedc9a560c3714f2" providerId="LiveId" clId="{858C8B38-C284-4B05-9446-8569D8B3EA0E}" dt="2022-03-27T16:51:07.635" v="1872"/>
          <ac:graphicFrameMkLst>
            <pc:docMk/>
            <pc:sldMk cId="3922952430" sldId="256"/>
            <ac:graphicFrameMk id="27" creationId="{6B2AD7BD-5091-4274-8047-41A54DFA6213}"/>
          </ac:graphicFrameMkLst>
        </pc:graphicFrameChg>
        <pc:graphicFrameChg chg="add del mod">
          <ac:chgData name="Dionne Thompson" userId="bedc9a560c3714f2" providerId="LiveId" clId="{858C8B38-C284-4B05-9446-8569D8B3EA0E}" dt="2022-03-27T16:51:07.635" v="1872"/>
          <ac:graphicFrameMkLst>
            <pc:docMk/>
            <pc:sldMk cId="3922952430" sldId="256"/>
            <ac:graphicFrameMk id="28" creationId="{07D5C4F9-B910-486C-B1CD-99DCA7DC4FBE}"/>
          </ac:graphicFrameMkLst>
        </pc:graphicFrameChg>
        <pc:graphicFrameChg chg="add del mod">
          <ac:chgData name="Dionne Thompson" userId="bedc9a560c3714f2" providerId="LiveId" clId="{858C8B38-C284-4B05-9446-8569D8B3EA0E}" dt="2022-03-27T16:51:07.635" v="1872"/>
          <ac:graphicFrameMkLst>
            <pc:docMk/>
            <pc:sldMk cId="3922952430" sldId="256"/>
            <ac:graphicFrameMk id="29" creationId="{3CB3FDC4-24B9-4C14-9447-1485B1BFF55F}"/>
          </ac:graphicFrameMkLst>
        </pc:graphicFrameChg>
        <pc:graphicFrameChg chg="add del mod">
          <ac:chgData name="Dionne Thompson" userId="bedc9a560c3714f2" providerId="LiveId" clId="{858C8B38-C284-4B05-9446-8569D8B3EA0E}" dt="2022-03-27T16:51:07.635" v="1872"/>
          <ac:graphicFrameMkLst>
            <pc:docMk/>
            <pc:sldMk cId="3922952430" sldId="256"/>
            <ac:graphicFrameMk id="30" creationId="{03F44A00-4B3A-402B-9D04-C304A19588CF}"/>
          </ac:graphicFrameMkLst>
        </pc:graphicFrameChg>
        <pc:graphicFrameChg chg="add del mod">
          <ac:chgData name="Dionne Thompson" userId="bedc9a560c3714f2" providerId="LiveId" clId="{858C8B38-C284-4B05-9446-8569D8B3EA0E}" dt="2022-03-27T16:52:39.316" v="1887"/>
          <ac:graphicFrameMkLst>
            <pc:docMk/>
            <pc:sldMk cId="3922952430" sldId="256"/>
            <ac:graphicFrameMk id="33" creationId="{7E03A7B4-5339-45F5-AA78-EDF235DD7E95}"/>
          </ac:graphicFrameMkLst>
        </pc:graphicFrameChg>
        <pc:graphicFrameChg chg="add del mod">
          <ac:chgData name="Dionne Thompson" userId="bedc9a560c3714f2" providerId="LiveId" clId="{858C8B38-C284-4B05-9446-8569D8B3EA0E}" dt="2022-03-27T16:52:39.316" v="1887"/>
          <ac:graphicFrameMkLst>
            <pc:docMk/>
            <pc:sldMk cId="3922952430" sldId="256"/>
            <ac:graphicFrameMk id="34" creationId="{7B4A8CAB-E96E-4C34-985A-8C2AFB5174D4}"/>
          </ac:graphicFrameMkLst>
        </pc:graphicFrameChg>
        <pc:graphicFrameChg chg="add del mod modGraphic">
          <ac:chgData name="Dionne Thompson" userId="bedc9a560c3714f2" providerId="LiveId" clId="{858C8B38-C284-4B05-9446-8569D8B3EA0E}" dt="2022-03-27T16:52:39.316" v="1887"/>
          <ac:graphicFrameMkLst>
            <pc:docMk/>
            <pc:sldMk cId="3922952430" sldId="256"/>
            <ac:graphicFrameMk id="35" creationId="{A0D87E25-67A7-4215-B2CE-9351494EC47A}"/>
          </ac:graphicFrameMkLst>
        </pc:graphicFrameChg>
        <pc:graphicFrameChg chg="add del mod">
          <ac:chgData name="Dionne Thompson" userId="bedc9a560c3714f2" providerId="LiveId" clId="{858C8B38-C284-4B05-9446-8569D8B3EA0E}" dt="2022-03-27T16:52:39.316" v="1887"/>
          <ac:graphicFrameMkLst>
            <pc:docMk/>
            <pc:sldMk cId="3922952430" sldId="256"/>
            <ac:graphicFrameMk id="36" creationId="{83047424-9221-4C25-A6B0-7C94A0E31221}"/>
          </ac:graphicFrameMkLst>
        </pc:graphicFrameChg>
        <pc:graphicFrameChg chg="add mod modGraphic">
          <ac:chgData name="Dionne Thompson" userId="bedc9a560c3714f2" providerId="LiveId" clId="{858C8B38-C284-4B05-9446-8569D8B3EA0E}" dt="2022-03-27T18:35:51.247" v="2269" actId="1076"/>
          <ac:graphicFrameMkLst>
            <pc:docMk/>
            <pc:sldMk cId="3922952430" sldId="256"/>
            <ac:graphicFrameMk id="40" creationId="{64EF7306-4A3E-49BB-9A98-4530321B8DA5}"/>
          </ac:graphicFrameMkLst>
        </pc:graphicFrameChg>
        <pc:graphicFrameChg chg="add mod modGraphic">
          <ac:chgData name="Dionne Thompson" userId="bedc9a560c3714f2" providerId="LiveId" clId="{858C8B38-C284-4B05-9446-8569D8B3EA0E}" dt="2022-03-27T18:45:17.765" v="2340" actId="20577"/>
          <ac:graphicFrameMkLst>
            <pc:docMk/>
            <pc:sldMk cId="3922952430" sldId="256"/>
            <ac:graphicFrameMk id="46" creationId="{736184CB-5834-45A3-9C35-03479C75BCF5}"/>
          </ac:graphicFrameMkLst>
        </pc:graphicFrameChg>
        <pc:graphicFrameChg chg="add mod modGraphic">
          <ac:chgData name="Dionne Thompson" userId="bedc9a560c3714f2" providerId="LiveId" clId="{858C8B38-C284-4B05-9446-8569D8B3EA0E}" dt="2022-03-27T18:36:38.866" v="2273" actId="14100"/>
          <ac:graphicFrameMkLst>
            <pc:docMk/>
            <pc:sldMk cId="3922952430" sldId="256"/>
            <ac:graphicFrameMk id="49" creationId="{73AD8BDB-7DD6-4F19-B990-08726B4033E5}"/>
          </ac:graphicFrameMkLst>
        </pc:graphicFrameChg>
        <pc:graphicFrameChg chg="add mod modGraphic">
          <ac:chgData name="Dionne Thompson" userId="bedc9a560c3714f2" providerId="LiveId" clId="{858C8B38-C284-4B05-9446-8569D8B3EA0E}" dt="2022-03-27T18:37:23.935" v="2276" actId="14100"/>
          <ac:graphicFrameMkLst>
            <pc:docMk/>
            <pc:sldMk cId="3922952430" sldId="256"/>
            <ac:graphicFrameMk id="52" creationId="{9B8B5962-42C7-4A12-9E57-C2D5E59A7F05}"/>
          </ac:graphicFrameMkLst>
        </pc:graphicFrameChg>
        <pc:picChg chg="add mod">
          <ac:chgData name="Dionne Thompson" userId="bedc9a560c3714f2" providerId="LiveId" clId="{858C8B38-C284-4B05-9446-8569D8B3EA0E}" dt="2022-03-24T22:09:57.762" v="872" actId="14100"/>
          <ac:picMkLst>
            <pc:docMk/>
            <pc:sldMk cId="3922952430" sldId="256"/>
            <ac:picMk id="16" creationId="{87DC3724-7202-4853-A66E-39D372E005E0}"/>
          </ac:picMkLst>
        </pc:picChg>
        <pc:picChg chg="add del mod ord">
          <ac:chgData name="Dionne Thompson" userId="bedc9a560c3714f2" providerId="LiveId" clId="{858C8B38-C284-4B05-9446-8569D8B3EA0E}" dt="2022-03-27T18:50:22.943" v="2460" actId="478"/>
          <ac:picMkLst>
            <pc:docMk/>
            <pc:sldMk cId="3922952430" sldId="256"/>
            <ac:picMk id="17" creationId="{4C58D7A1-AD0A-4CBE-AF38-8630A4AFB40D}"/>
          </ac:picMkLst>
        </pc:picChg>
        <pc:picChg chg="add del mod">
          <ac:chgData name="Dionne Thompson" userId="bedc9a560c3714f2" providerId="LiveId" clId="{858C8B38-C284-4B05-9446-8569D8B3EA0E}" dt="2022-03-24T22:07:49.048" v="859" actId="478"/>
          <ac:picMkLst>
            <pc:docMk/>
            <pc:sldMk cId="3922952430" sldId="256"/>
            <ac:picMk id="18" creationId="{E11DD821-049F-49BA-958D-6A756881F3E0}"/>
          </ac:picMkLst>
        </pc:picChg>
        <pc:picChg chg="add del mod">
          <ac:chgData name="Dionne Thompson" userId="bedc9a560c3714f2" providerId="LiveId" clId="{858C8B38-C284-4B05-9446-8569D8B3EA0E}" dt="2022-03-24T22:13:03.960" v="987" actId="478"/>
          <ac:picMkLst>
            <pc:docMk/>
            <pc:sldMk cId="3922952430" sldId="256"/>
            <ac:picMk id="21" creationId="{498B27F7-2EE6-4E21-B065-89C38BC92F42}"/>
          </ac:picMkLst>
        </pc:picChg>
        <pc:picChg chg="add mod ord">
          <ac:chgData name="Dionne Thompson" userId="bedc9a560c3714f2" providerId="LiveId" clId="{858C8B38-C284-4B05-9446-8569D8B3EA0E}" dt="2022-03-27T18:02:26.638" v="2117" actId="166"/>
          <ac:picMkLst>
            <pc:docMk/>
            <pc:sldMk cId="3922952430" sldId="256"/>
            <ac:picMk id="21" creationId="{58051DB6-67D9-4BC0-A097-9DF9501C6525}"/>
          </ac:picMkLst>
        </pc:picChg>
        <pc:picChg chg="add del mod">
          <ac:chgData name="Dionne Thompson" userId="bedc9a560c3714f2" providerId="LiveId" clId="{858C8B38-C284-4B05-9446-8569D8B3EA0E}" dt="2022-03-24T22:09:38.790" v="869" actId="478"/>
          <ac:picMkLst>
            <pc:docMk/>
            <pc:sldMk cId="3922952430" sldId="256"/>
            <ac:picMk id="26" creationId="{26CE474C-BDD2-4531-91C3-85CD3B586A6D}"/>
          </ac:picMkLst>
        </pc:picChg>
        <pc:picChg chg="add mod">
          <ac:chgData name="Dionne Thompson" userId="bedc9a560c3714f2" providerId="LiveId" clId="{858C8B38-C284-4B05-9446-8569D8B3EA0E}" dt="2022-03-27T19:16:05.052" v="2862" actId="1076"/>
          <ac:picMkLst>
            <pc:docMk/>
            <pc:sldMk cId="3922952430" sldId="256"/>
            <ac:picMk id="37" creationId="{919585CC-628E-45FE-9C76-78E8FF97C22C}"/>
          </ac:picMkLst>
        </pc:picChg>
        <pc:picChg chg="add del mod modCrop">
          <ac:chgData name="Dionne Thompson" userId="bedc9a560c3714f2" providerId="LiveId" clId="{858C8B38-C284-4B05-9446-8569D8B3EA0E}" dt="2022-03-25T06:44:07.460" v="1220" actId="478"/>
          <ac:picMkLst>
            <pc:docMk/>
            <pc:sldMk cId="3922952430" sldId="256"/>
            <ac:picMk id="39" creationId="{B7255956-6770-42EB-B67A-239E518C3E02}"/>
          </ac:picMkLst>
        </pc:picChg>
        <pc:picChg chg="add mod">
          <ac:chgData name="Dionne Thompson" userId="bedc9a560c3714f2" providerId="LiveId" clId="{858C8B38-C284-4B05-9446-8569D8B3EA0E}" dt="2022-03-27T19:16:23.419" v="2863" actId="1076"/>
          <ac:picMkLst>
            <pc:docMk/>
            <pc:sldMk cId="3922952430" sldId="256"/>
            <ac:picMk id="41" creationId="{152520DD-0128-4B34-ADC9-552A425E8185}"/>
          </ac:picMkLst>
        </pc:picChg>
        <pc:picChg chg="add mod">
          <ac:chgData name="Dionne Thompson" userId="bedc9a560c3714f2" providerId="LiveId" clId="{858C8B38-C284-4B05-9446-8569D8B3EA0E}" dt="2022-03-27T17:59:06.645" v="2101" actId="1076"/>
          <ac:picMkLst>
            <pc:docMk/>
            <pc:sldMk cId="3922952430" sldId="256"/>
            <ac:picMk id="43" creationId="{9D2D6475-DBC9-4ED4-ACBF-095C061E34F4}"/>
          </ac:picMkLst>
        </pc:picChg>
        <pc:picChg chg="add mod">
          <ac:chgData name="Dionne Thompson" userId="bedc9a560c3714f2" providerId="LiveId" clId="{858C8B38-C284-4B05-9446-8569D8B3EA0E}" dt="2022-03-27T19:17:05.079" v="2864" actId="1076"/>
          <ac:picMkLst>
            <pc:docMk/>
            <pc:sldMk cId="3922952430" sldId="256"/>
            <ac:picMk id="59" creationId="{402E02AA-6FCE-46F0-830A-2C39AB79F2AF}"/>
          </ac:picMkLst>
        </pc:picChg>
        <pc:picChg chg="add mod ord">
          <ac:chgData name="Dionne Thompson" userId="bedc9a560c3714f2" providerId="LiveId" clId="{858C8B38-C284-4B05-9446-8569D8B3EA0E}" dt="2022-03-27T21:37:28.213" v="2943" actId="14100"/>
          <ac:picMkLst>
            <pc:docMk/>
            <pc:sldMk cId="3922952430" sldId="256"/>
            <ac:picMk id="1026" creationId="{4FFC6533-B14A-4B26-BFC2-798DF2062A8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526D63-08C9-4BC6-925A-40D593D0859F}" type="datetimeFigureOut">
              <a:rPr lang="en-GB" smtClean="0"/>
              <a:t>28/03/2022</a:t>
            </a:fld>
            <a:endParaRPr lang="en-GB"/>
          </a:p>
        </p:txBody>
      </p:sp>
      <p:sp>
        <p:nvSpPr>
          <p:cNvPr id="4" name="Slide Image Placeholder 3"/>
          <p:cNvSpPr>
            <a:spLocks noGrp="1" noRot="1" noChangeAspect="1"/>
          </p:cNvSpPr>
          <p:nvPr>
            <p:ph type="sldImg" idx="2"/>
          </p:nvPr>
        </p:nvSpPr>
        <p:spPr>
          <a:xfrm>
            <a:off x="2352675" y="1143000"/>
            <a:ext cx="215265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67127-ADC4-4E96-B928-3063A59F86E2}" type="slidenum">
              <a:rPr lang="en-GB" smtClean="0"/>
              <a:t>‹#›</a:t>
            </a:fld>
            <a:endParaRPr lang="en-GB"/>
          </a:p>
        </p:txBody>
      </p:sp>
    </p:spTree>
    <p:extLst>
      <p:ext uri="{BB962C8B-B14F-4D97-AF65-F5344CB8AC3E}">
        <p14:creationId xmlns:p14="http://schemas.microsoft.com/office/powerpoint/2010/main" val="144351739"/>
      </p:ext>
    </p:extLst>
  </p:cSld>
  <p:clrMap bg1="lt1" tx1="dk1" bg2="lt2" tx2="dk2" accent1="accent1" accent2="accent2" accent3="accent3" accent4="accent4" accent5="accent5" accent6="accent6" hlink="hlink" folHlink="folHlink"/>
  <p:notesStyle>
    <a:lvl1pPr marL="0" algn="l" defTabSz="1742846" rtl="0" eaLnBrk="1" latinLnBrk="0" hangingPunct="1">
      <a:defRPr sz="2287" kern="1200">
        <a:solidFill>
          <a:schemeClr val="tx1"/>
        </a:solidFill>
        <a:latin typeface="+mn-lt"/>
        <a:ea typeface="+mn-ea"/>
        <a:cs typeface="+mn-cs"/>
      </a:defRPr>
    </a:lvl1pPr>
    <a:lvl2pPr marL="871423" algn="l" defTabSz="1742846" rtl="0" eaLnBrk="1" latinLnBrk="0" hangingPunct="1">
      <a:defRPr sz="2287" kern="1200">
        <a:solidFill>
          <a:schemeClr val="tx1"/>
        </a:solidFill>
        <a:latin typeface="+mn-lt"/>
        <a:ea typeface="+mn-ea"/>
        <a:cs typeface="+mn-cs"/>
      </a:defRPr>
    </a:lvl2pPr>
    <a:lvl3pPr marL="1742846" algn="l" defTabSz="1742846" rtl="0" eaLnBrk="1" latinLnBrk="0" hangingPunct="1">
      <a:defRPr sz="2287" kern="1200">
        <a:solidFill>
          <a:schemeClr val="tx1"/>
        </a:solidFill>
        <a:latin typeface="+mn-lt"/>
        <a:ea typeface="+mn-ea"/>
        <a:cs typeface="+mn-cs"/>
      </a:defRPr>
    </a:lvl3pPr>
    <a:lvl4pPr marL="2614270" algn="l" defTabSz="1742846" rtl="0" eaLnBrk="1" latinLnBrk="0" hangingPunct="1">
      <a:defRPr sz="2287" kern="1200">
        <a:solidFill>
          <a:schemeClr val="tx1"/>
        </a:solidFill>
        <a:latin typeface="+mn-lt"/>
        <a:ea typeface="+mn-ea"/>
        <a:cs typeface="+mn-cs"/>
      </a:defRPr>
    </a:lvl4pPr>
    <a:lvl5pPr marL="3485693" algn="l" defTabSz="1742846" rtl="0" eaLnBrk="1" latinLnBrk="0" hangingPunct="1">
      <a:defRPr sz="2287" kern="1200">
        <a:solidFill>
          <a:schemeClr val="tx1"/>
        </a:solidFill>
        <a:latin typeface="+mn-lt"/>
        <a:ea typeface="+mn-ea"/>
        <a:cs typeface="+mn-cs"/>
      </a:defRPr>
    </a:lvl5pPr>
    <a:lvl6pPr marL="4357116" algn="l" defTabSz="1742846" rtl="0" eaLnBrk="1" latinLnBrk="0" hangingPunct="1">
      <a:defRPr sz="2287" kern="1200">
        <a:solidFill>
          <a:schemeClr val="tx1"/>
        </a:solidFill>
        <a:latin typeface="+mn-lt"/>
        <a:ea typeface="+mn-ea"/>
        <a:cs typeface="+mn-cs"/>
      </a:defRPr>
    </a:lvl6pPr>
    <a:lvl7pPr marL="5228539" algn="l" defTabSz="1742846" rtl="0" eaLnBrk="1" latinLnBrk="0" hangingPunct="1">
      <a:defRPr sz="2287" kern="1200">
        <a:solidFill>
          <a:schemeClr val="tx1"/>
        </a:solidFill>
        <a:latin typeface="+mn-lt"/>
        <a:ea typeface="+mn-ea"/>
        <a:cs typeface="+mn-cs"/>
      </a:defRPr>
    </a:lvl7pPr>
    <a:lvl8pPr marL="6099962" algn="l" defTabSz="1742846" rtl="0" eaLnBrk="1" latinLnBrk="0" hangingPunct="1">
      <a:defRPr sz="2287" kern="1200">
        <a:solidFill>
          <a:schemeClr val="tx1"/>
        </a:solidFill>
        <a:latin typeface="+mn-lt"/>
        <a:ea typeface="+mn-ea"/>
        <a:cs typeface="+mn-cs"/>
      </a:defRPr>
    </a:lvl8pPr>
    <a:lvl9pPr marL="6971386" algn="l" defTabSz="1742846" rtl="0" eaLnBrk="1" latinLnBrk="0" hangingPunct="1">
      <a:defRPr sz="228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19902" y="3498811"/>
            <a:ext cx="12692221" cy="7443012"/>
          </a:xfrm>
        </p:spPr>
        <p:txBody>
          <a:bodyPr anchor="b"/>
          <a:lstStyle>
            <a:lvl1pPr algn="ctr">
              <a:defRPr sz="9798"/>
            </a:lvl1pPr>
          </a:lstStyle>
          <a:p>
            <a:r>
              <a:rPr lang="en-US"/>
              <a:t>Click to edit Master title style</a:t>
            </a:r>
            <a:endParaRPr lang="en-US" dirty="0"/>
          </a:p>
        </p:txBody>
      </p:sp>
      <p:sp>
        <p:nvSpPr>
          <p:cNvPr id="3" name="Subtitle 2"/>
          <p:cNvSpPr>
            <a:spLocks noGrp="1"/>
          </p:cNvSpPr>
          <p:nvPr>
            <p:ph type="subTitle" idx="1"/>
          </p:nvPr>
        </p:nvSpPr>
        <p:spPr>
          <a:xfrm>
            <a:off x="1866503" y="11228854"/>
            <a:ext cx="11199019" cy="5161608"/>
          </a:xfrm>
        </p:spPr>
        <p:txBody>
          <a:bodyPr/>
          <a:lstStyle>
            <a:lvl1pPr marL="0" indent="0" algn="ctr">
              <a:buNone/>
              <a:defRPr sz="3919"/>
            </a:lvl1pPr>
            <a:lvl2pPr marL="746608" indent="0" algn="ctr">
              <a:buNone/>
              <a:defRPr sz="3266"/>
            </a:lvl2pPr>
            <a:lvl3pPr marL="1493215" indent="0" algn="ctr">
              <a:buNone/>
              <a:defRPr sz="2939"/>
            </a:lvl3pPr>
            <a:lvl4pPr marL="2239823" indent="0" algn="ctr">
              <a:buNone/>
              <a:defRPr sz="2613"/>
            </a:lvl4pPr>
            <a:lvl5pPr marL="2986430" indent="0" algn="ctr">
              <a:buNone/>
              <a:defRPr sz="2613"/>
            </a:lvl5pPr>
            <a:lvl6pPr marL="3733038" indent="0" algn="ctr">
              <a:buNone/>
              <a:defRPr sz="2613"/>
            </a:lvl6pPr>
            <a:lvl7pPr marL="4479646" indent="0" algn="ctr">
              <a:buNone/>
              <a:defRPr sz="2613"/>
            </a:lvl7pPr>
            <a:lvl8pPr marL="5226253" indent="0" algn="ctr">
              <a:buNone/>
              <a:defRPr sz="2613"/>
            </a:lvl8pPr>
            <a:lvl9pPr marL="5972861" indent="0" algn="ctr">
              <a:buNone/>
              <a:defRPr sz="261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1E22F5-AFD1-4190-8B7B-E14CC1410940}" type="datetimeFigureOut">
              <a:rPr lang="en-GB" smtClean="0"/>
              <a:t>28/03/2022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B47D21-F7EE-4F98-AF68-12FC6837E219}" type="slidenum">
              <a:rPr lang="en-GB" smtClean="0"/>
              <a:t>‹#›</a:t>
            </a:fld>
            <a:endParaRPr lang="en-GB"/>
          </a:p>
        </p:txBody>
      </p:sp>
    </p:spTree>
    <p:extLst>
      <p:ext uri="{BB962C8B-B14F-4D97-AF65-F5344CB8AC3E}">
        <p14:creationId xmlns:p14="http://schemas.microsoft.com/office/powerpoint/2010/main" val="550948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1E22F5-AFD1-4190-8B7B-E14CC1410940}" type="datetimeFigureOut">
              <a:rPr lang="en-GB" smtClean="0"/>
              <a:t>28/03/2022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B47D21-F7EE-4F98-AF68-12FC6837E219}" type="slidenum">
              <a:rPr lang="en-GB" smtClean="0"/>
              <a:t>‹#›</a:t>
            </a:fld>
            <a:endParaRPr lang="en-GB"/>
          </a:p>
        </p:txBody>
      </p:sp>
    </p:spTree>
    <p:extLst>
      <p:ext uri="{BB962C8B-B14F-4D97-AF65-F5344CB8AC3E}">
        <p14:creationId xmlns:p14="http://schemas.microsoft.com/office/powerpoint/2010/main" val="1725874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685731" y="1138227"/>
            <a:ext cx="3219718" cy="181175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26578" y="1138227"/>
            <a:ext cx="9472503" cy="1811759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1E22F5-AFD1-4190-8B7B-E14CC1410940}" type="datetimeFigureOut">
              <a:rPr lang="en-GB" smtClean="0"/>
              <a:t>28/03/2022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B47D21-F7EE-4F98-AF68-12FC6837E219}" type="slidenum">
              <a:rPr lang="en-GB" smtClean="0"/>
              <a:t>‹#›</a:t>
            </a:fld>
            <a:endParaRPr lang="en-GB"/>
          </a:p>
        </p:txBody>
      </p:sp>
    </p:spTree>
    <p:extLst>
      <p:ext uri="{BB962C8B-B14F-4D97-AF65-F5344CB8AC3E}">
        <p14:creationId xmlns:p14="http://schemas.microsoft.com/office/powerpoint/2010/main" val="2242386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1E22F5-AFD1-4190-8B7B-E14CC1410940}" type="datetimeFigureOut">
              <a:rPr lang="en-GB" smtClean="0"/>
              <a:t>28/03/2022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B47D21-F7EE-4F98-AF68-12FC6837E219}" type="slidenum">
              <a:rPr lang="en-GB" smtClean="0"/>
              <a:t>‹#›</a:t>
            </a:fld>
            <a:endParaRPr lang="en-GB"/>
          </a:p>
        </p:txBody>
      </p:sp>
    </p:spTree>
    <p:extLst>
      <p:ext uri="{BB962C8B-B14F-4D97-AF65-F5344CB8AC3E}">
        <p14:creationId xmlns:p14="http://schemas.microsoft.com/office/powerpoint/2010/main" val="1891841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18800" y="5329875"/>
            <a:ext cx="12878872" cy="8893012"/>
          </a:xfrm>
        </p:spPr>
        <p:txBody>
          <a:bodyPr anchor="b"/>
          <a:lstStyle>
            <a:lvl1pPr>
              <a:defRPr sz="9798"/>
            </a:lvl1pPr>
          </a:lstStyle>
          <a:p>
            <a:r>
              <a:rPr lang="en-US"/>
              <a:t>Click to edit Master title style</a:t>
            </a:r>
            <a:endParaRPr lang="en-US" dirty="0"/>
          </a:p>
        </p:txBody>
      </p:sp>
      <p:sp>
        <p:nvSpPr>
          <p:cNvPr id="3" name="Text Placeholder 2"/>
          <p:cNvSpPr>
            <a:spLocks noGrp="1"/>
          </p:cNvSpPr>
          <p:nvPr>
            <p:ph type="body" idx="1"/>
          </p:nvPr>
        </p:nvSpPr>
        <p:spPr>
          <a:xfrm>
            <a:off x="1018800" y="14307018"/>
            <a:ext cx="12878872" cy="4676625"/>
          </a:xfrm>
        </p:spPr>
        <p:txBody>
          <a:bodyPr/>
          <a:lstStyle>
            <a:lvl1pPr marL="0" indent="0">
              <a:buNone/>
              <a:defRPr sz="3919">
                <a:solidFill>
                  <a:schemeClr val="tx1"/>
                </a:solidFill>
              </a:defRPr>
            </a:lvl1pPr>
            <a:lvl2pPr marL="746608" indent="0">
              <a:buNone/>
              <a:defRPr sz="3266">
                <a:solidFill>
                  <a:schemeClr val="tx1">
                    <a:tint val="75000"/>
                  </a:schemeClr>
                </a:solidFill>
              </a:defRPr>
            </a:lvl2pPr>
            <a:lvl3pPr marL="1493215" indent="0">
              <a:buNone/>
              <a:defRPr sz="2939">
                <a:solidFill>
                  <a:schemeClr val="tx1">
                    <a:tint val="75000"/>
                  </a:schemeClr>
                </a:solidFill>
              </a:defRPr>
            </a:lvl3pPr>
            <a:lvl4pPr marL="2239823" indent="0">
              <a:buNone/>
              <a:defRPr sz="2613">
                <a:solidFill>
                  <a:schemeClr val="tx1">
                    <a:tint val="75000"/>
                  </a:schemeClr>
                </a:solidFill>
              </a:defRPr>
            </a:lvl4pPr>
            <a:lvl5pPr marL="2986430" indent="0">
              <a:buNone/>
              <a:defRPr sz="2613">
                <a:solidFill>
                  <a:schemeClr val="tx1">
                    <a:tint val="75000"/>
                  </a:schemeClr>
                </a:solidFill>
              </a:defRPr>
            </a:lvl5pPr>
            <a:lvl6pPr marL="3733038" indent="0">
              <a:buNone/>
              <a:defRPr sz="2613">
                <a:solidFill>
                  <a:schemeClr val="tx1">
                    <a:tint val="75000"/>
                  </a:schemeClr>
                </a:solidFill>
              </a:defRPr>
            </a:lvl6pPr>
            <a:lvl7pPr marL="4479646" indent="0">
              <a:buNone/>
              <a:defRPr sz="2613">
                <a:solidFill>
                  <a:schemeClr val="tx1">
                    <a:tint val="75000"/>
                  </a:schemeClr>
                </a:solidFill>
              </a:defRPr>
            </a:lvl7pPr>
            <a:lvl8pPr marL="5226253" indent="0">
              <a:buNone/>
              <a:defRPr sz="2613">
                <a:solidFill>
                  <a:schemeClr val="tx1">
                    <a:tint val="75000"/>
                  </a:schemeClr>
                </a:solidFill>
              </a:defRPr>
            </a:lvl8pPr>
            <a:lvl9pPr marL="5972861" indent="0">
              <a:buNone/>
              <a:defRPr sz="261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1E22F5-AFD1-4190-8B7B-E14CC1410940}" type="datetimeFigureOut">
              <a:rPr lang="en-GB" smtClean="0"/>
              <a:t>28/03/2022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B47D21-F7EE-4F98-AF68-12FC6837E219}" type="slidenum">
              <a:rPr lang="en-GB" smtClean="0"/>
              <a:t>‹#›</a:t>
            </a:fld>
            <a:endParaRPr lang="en-GB"/>
          </a:p>
        </p:txBody>
      </p:sp>
    </p:spTree>
    <p:extLst>
      <p:ext uri="{BB962C8B-B14F-4D97-AF65-F5344CB8AC3E}">
        <p14:creationId xmlns:p14="http://schemas.microsoft.com/office/powerpoint/2010/main" val="2605213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26577" y="5691133"/>
            <a:ext cx="6346111" cy="135646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59337" y="5691133"/>
            <a:ext cx="6346111" cy="135646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1E22F5-AFD1-4190-8B7B-E14CC1410940}" type="datetimeFigureOut">
              <a:rPr lang="en-GB" smtClean="0"/>
              <a:t>28/03/2022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B47D21-F7EE-4F98-AF68-12FC6837E219}" type="slidenum">
              <a:rPr lang="en-GB" smtClean="0"/>
              <a:t>‹#›</a:t>
            </a:fld>
            <a:endParaRPr lang="en-GB"/>
          </a:p>
        </p:txBody>
      </p:sp>
    </p:spTree>
    <p:extLst>
      <p:ext uri="{BB962C8B-B14F-4D97-AF65-F5344CB8AC3E}">
        <p14:creationId xmlns:p14="http://schemas.microsoft.com/office/powerpoint/2010/main" val="384993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28521" y="1138231"/>
            <a:ext cx="12878872" cy="41322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8523" y="5240792"/>
            <a:ext cx="6316945" cy="2568431"/>
          </a:xfrm>
        </p:spPr>
        <p:txBody>
          <a:bodyPr anchor="b"/>
          <a:lstStyle>
            <a:lvl1pPr marL="0" indent="0">
              <a:buNone/>
              <a:defRPr sz="3919" b="1"/>
            </a:lvl1pPr>
            <a:lvl2pPr marL="746608" indent="0">
              <a:buNone/>
              <a:defRPr sz="3266" b="1"/>
            </a:lvl2pPr>
            <a:lvl3pPr marL="1493215" indent="0">
              <a:buNone/>
              <a:defRPr sz="2939" b="1"/>
            </a:lvl3pPr>
            <a:lvl4pPr marL="2239823" indent="0">
              <a:buNone/>
              <a:defRPr sz="2613" b="1"/>
            </a:lvl4pPr>
            <a:lvl5pPr marL="2986430" indent="0">
              <a:buNone/>
              <a:defRPr sz="2613" b="1"/>
            </a:lvl5pPr>
            <a:lvl6pPr marL="3733038" indent="0">
              <a:buNone/>
              <a:defRPr sz="2613" b="1"/>
            </a:lvl6pPr>
            <a:lvl7pPr marL="4479646" indent="0">
              <a:buNone/>
              <a:defRPr sz="2613" b="1"/>
            </a:lvl7pPr>
            <a:lvl8pPr marL="5226253" indent="0">
              <a:buNone/>
              <a:defRPr sz="2613" b="1"/>
            </a:lvl8pPr>
            <a:lvl9pPr marL="5972861" indent="0">
              <a:buNone/>
              <a:defRPr sz="2613" b="1"/>
            </a:lvl9pPr>
          </a:lstStyle>
          <a:p>
            <a:pPr lvl="0"/>
            <a:r>
              <a:rPr lang="en-US"/>
              <a:t>Click to edit Master text styles</a:t>
            </a:r>
          </a:p>
        </p:txBody>
      </p:sp>
      <p:sp>
        <p:nvSpPr>
          <p:cNvPr id="4" name="Content Placeholder 3"/>
          <p:cNvSpPr>
            <a:spLocks noGrp="1"/>
          </p:cNvSpPr>
          <p:nvPr>
            <p:ph sz="half" idx="2"/>
          </p:nvPr>
        </p:nvSpPr>
        <p:spPr>
          <a:xfrm>
            <a:off x="1028523" y="7809223"/>
            <a:ext cx="6316945" cy="114861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59338" y="5240792"/>
            <a:ext cx="6348056" cy="2568431"/>
          </a:xfrm>
        </p:spPr>
        <p:txBody>
          <a:bodyPr anchor="b"/>
          <a:lstStyle>
            <a:lvl1pPr marL="0" indent="0">
              <a:buNone/>
              <a:defRPr sz="3919" b="1"/>
            </a:lvl1pPr>
            <a:lvl2pPr marL="746608" indent="0">
              <a:buNone/>
              <a:defRPr sz="3266" b="1"/>
            </a:lvl2pPr>
            <a:lvl3pPr marL="1493215" indent="0">
              <a:buNone/>
              <a:defRPr sz="2939" b="1"/>
            </a:lvl3pPr>
            <a:lvl4pPr marL="2239823" indent="0">
              <a:buNone/>
              <a:defRPr sz="2613" b="1"/>
            </a:lvl4pPr>
            <a:lvl5pPr marL="2986430" indent="0">
              <a:buNone/>
              <a:defRPr sz="2613" b="1"/>
            </a:lvl5pPr>
            <a:lvl6pPr marL="3733038" indent="0">
              <a:buNone/>
              <a:defRPr sz="2613" b="1"/>
            </a:lvl6pPr>
            <a:lvl7pPr marL="4479646" indent="0">
              <a:buNone/>
              <a:defRPr sz="2613" b="1"/>
            </a:lvl7pPr>
            <a:lvl8pPr marL="5226253" indent="0">
              <a:buNone/>
              <a:defRPr sz="2613" b="1"/>
            </a:lvl8pPr>
            <a:lvl9pPr marL="5972861" indent="0">
              <a:buNone/>
              <a:defRPr sz="2613" b="1"/>
            </a:lvl9pPr>
          </a:lstStyle>
          <a:p>
            <a:pPr lvl="0"/>
            <a:r>
              <a:rPr lang="en-US"/>
              <a:t>Click to edit Master text styles</a:t>
            </a:r>
          </a:p>
        </p:txBody>
      </p:sp>
      <p:sp>
        <p:nvSpPr>
          <p:cNvPr id="6" name="Content Placeholder 5"/>
          <p:cNvSpPr>
            <a:spLocks noGrp="1"/>
          </p:cNvSpPr>
          <p:nvPr>
            <p:ph sz="quarter" idx="4"/>
          </p:nvPr>
        </p:nvSpPr>
        <p:spPr>
          <a:xfrm>
            <a:off x="7559338" y="7809223"/>
            <a:ext cx="6348056" cy="114861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1E22F5-AFD1-4190-8B7B-E14CC1410940}" type="datetimeFigureOut">
              <a:rPr lang="en-GB" smtClean="0"/>
              <a:t>28/03/2022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1B47D21-F7EE-4F98-AF68-12FC6837E219}" type="slidenum">
              <a:rPr lang="en-GB" smtClean="0"/>
              <a:t>‹#›</a:t>
            </a:fld>
            <a:endParaRPr lang="en-GB"/>
          </a:p>
        </p:txBody>
      </p:sp>
    </p:spTree>
    <p:extLst>
      <p:ext uri="{BB962C8B-B14F-4D97-AF65-F5344CB8AC3E}">
        <p14:creationId xmlns:p14="http://schemas.microsoft.com/office/powerpoint/2010/main" val="3044620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1E22F5-AFD1-4190-8B7B-E14CC1410940}" type="datetimeFigureOut">
              <a:rPr lang="en-GB" smtClean="0"/>
              <a:t>28/03/2022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1B47D21-F7EE-4F98-AF68-12FC6837E219}" type="slidenum">
              <a:rPr lang="en-GB" smtClean="0"/>
              <a:t>‹#›</a:t>
            </a:fld>
            <a:endParaRPr lang="en-GB"/>
          </a:p>
        </p:txBody>
      </p:sp>
    </p:spTree>
    <p:extLst>
      <p:ext uri="{BB962C8B-B14F-4D97-AF65-F5344CB8AC3E}">
        <p14:creationId xmlns:p14="http://schemas.microsoft.com/office/powerpoint/2010/main" val="2345811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1E22F5-AFD1-4190-8B7B-E14CC1410940}" type="datetimeFigureOut">
              <a:rPr lang="en-GB" smtClean="0"/>
              <a:t>28/03/2022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1B47D21-F7EE-4F98-AF68-12FC6837E219}" type="slidenum">
              <a:rPr lang="en-GB" smtClean="0"/>
              <a:t>‹#›</a:t>
            </a:fld>
            <a:endParaRPr lang="en-GB"/>
          </a:p>
        </p:txBody>
      </p:sp>
    </p:spTree>
    <p:extLst>
      <p:ext uri="{BB962C8B-B14F-4D97-AF65-F5344CB8AC3E}">
        <p14:creationId xmlns:p14="http://schemas.microsoft.com/office/powerpoint/2010/main" val="3325776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28521" y="1425258"/>
            <a:ext cx="4815967" cy="4988401"/>
          </a:xfrm>
        </p:spPr>
        <p:txBody>
          <a:bodyPr anchor="b"/>
          <a:lstStyle>
            <a:lvl1pPr>
              <a:defRPr sz="5226"/>
            </a:lvl1pPr>
          </a:lstStyle>
          <a:p>
            <a:r>
              <a:rPr lang="en-US"/>
              <a:t>Click to edit Master title style</a:t>
            </a:r>
            <a:endParaRPr lang="en-US" dirty="0"/>
          </a:p>
        </p:txBody>
      </p:sp>
      <p:sp>
        <p:nvSpPr>
          <p:cNvPr id="3" name="Content Placeholder 2"/>
          <p:cNvSpPr>
            <a:spLocks noGrp="1"/>
          </p:cNvSpPr>
          <p:nvPr>
            <p:ph idx="1"/>
          </p:nvPr>
        </p:nvSpPr>
        <p:spPr>
          <a:xfrm>
            <a:off x="6348055" y="3078165"/>
            <a:ext cx="7559338" cy="15192849"/>
          </a:xfrm>
        </p:spPr>
        <p:txBody>
          <a:bodyPr/>
          <a:lstStyle>
            <a:lvl1pPr>
              <a:defRPr sz="5226"/>
            </a:lvl1pPr>
            <a:lvl2pPr>
              <a:defRPr sz="4572"/>
            </a:lvl2pPr>
            <a:lvl3pPr>
              <a:defRPr sz="3919"/>
            </a:lvl3pPr>
            <a:lvl4pPr>
              <a:defRPr sz="3266"/>
            </a:lvl4pPr>
            <a:lvl5pPr>
              <a:defRPr sz="3266"/>
            </a:lvl5pPr>
            <a:lvl6pPr>
              <a:defRPr sz="3266"/>
            </a:lvl6pPr>
            <a:lvl7pPr>
              <a:defRPr sz="3266"/>
            </a:lvl7pPr>
            <a:lvl8pPr>
              <a:defRPr sz="3266"/>
            </a:lvl8pPr>
            <a:lvl9pPr>
              <a:defRPr sz="326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8521" y="6413659"/>
            <a:ext cx="4815967" cy="11882096"/>
          </a:xfrm>
        </p:spPr>
        <p:txBody>
          <a:bodyPr/>
          <a:lstStyle>
            <a:lvl1pPr marL="0" indent="0">
              <a:buNone/>
              <a:defRPr sz="2613"/>
            </a:lvl1pPr>
            <a:lvl2pPr marL="746608" indent="0">
              <a:buNone/>
              <a:defRPr sz="2286"/>
            </a:lvl2pPr>
            <a:lvl3pPr marL="1493215" indent="0">
              <a:buNone/>
              <a:defRPr sz="1960"/>
            </a:lvl3pPr>
            <a:lvl4pPr marL="2239823" indent="0">
              <a:buNone/>
              <a:defRPr sz="1633"/>
            </a:lvl4pPr>
            <a:lvl5pPr marL="2986430" indent="0">
              <a:buNone/>
              <a:defRPr sz="1633"/>
            </a:lvl5pPr>
            <a:lvl6pPr marL="3733038" indent="0">
              <a:buNone/>
              <a:defRPr sz="1633"/>
            </a:lvl6pPr>
            <a:lvl7pPr marL="4479646" indent="0">
              <a:buNone/>
              <a:defRPr sz="1633"/>
            </a:lvl7pPr>
            <a:lvl8pPr marL="5226253" indent="0">
              <a:buNone/>
              <a:defRPr sz="1633"/>
            </a:lvl8pPr>
            <a:lvl9pPr marL="5972861" indent="0">
              <a:buNone/>
              <a:defRPr sz="1633"/>
            </a:lvl9pPr>
          </a:lstStyle>
          <a:p>
            <a:pPr lvl="0"/>
            <a:r>
              <a:rPr lang="en-US"/>
              <a:t>Click to edit Master text styles</a:t>
            </a:r>
          </a:p>
        </p:txBody>
      </p:sp>
      <p:sp>
        <p:nvSpPr>
          <p:cNvPr id="5" name="Date Placeholder 4"/>
          <p:cNvSpPr>
            <a:spLocks noGrp="1"/>
          </p:cNvSpPr>
          <p:nvPr>
            <p:ph type="dt" sz="half" idx="10"/>
          </p:nvPr>
        </p:nvSpPr>
        <p:spPr/>
        <p:txBody>
          <a:bodyPr/>
          <a:lstStyle/>
          <a:p>
            <a:fld id="{A51E22F5-AFD1-4190-8B7B-E14CC1410940}" type="datetimeFigureOut">
              <a:rPr lang="en-GB" smtClean="0"/>
              <a:t>28/03/2022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B47D21-F7EE-4F98-AF68-12FC6837E219}" type="slidenum">
              <a:rPr lang="en-GB" smtClean="0"/>
              <a:t>‹#›</a:t>
            </a:fld>
            <a:endParaRPr lang="en-GB"/>
          </a:p>
        </p:txBody>
      </p:sp>
    </p:spTree>
    <p:extLst>
      <p:ext uri="{BB962C8B-B14F-4D97-AF65-F5344CB8AC3E}">
        <p14:creationId xmlns:p14="http://schemas.microsoft.com/office/powerpoint/2010/main" val="3461204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28521" y="1425258"/>
            <a:ext cx="4815967" cy="4988401"/>
          </a:xfrm>
        </p:spPr>
        <p:txBody>
          <a:bodyPr anchor="b"/>
          <a:lstStyle>
            <a:lvl1pPr>
              <a:defRPr sz="5226"/>
            </a:lvl1pPr>
          </a:lstStyle>
          <a:p>
            <a:r>
              <a:rPr lang="en-US"/>
              <a:t>Click to edit Master title style</a:t>
            </a:r>
            <a:endParaRPr lang="en-US" dirty="0"/>
          </a:p>
        </p:txBody>
      </p:sp>
      <p:sp>
        <p:nvSpPr>
          <p:cNvPr id="3" name="Picture Placeholder 2"/>
          <p:cNvSpPr>
            <a:spLocks noGrp="1" noChangeAspect="1"/>
          </p:cNvSpPr>
          <p:nvPr>
            <p:ph type="pic" idx="1"/>
          </p:nvPr>
        </p:nvSpPr>
        <p:spPr>
          <a:xfrm>
            <a:off x="6348055" y="3078165"/>
            <a:ext cx="7559338" cy="15192849"/>
          </a:xfrm>
        </p:spPr>
        <p:txBody>
          <a:bodyPr anchor="t"/>
          <a:lstStyle>
            <a:lvl1pPr marL="0" indent="0">
              <a:buNone/>
              <a:defRPr sz="5226"/>
            </a:lvl1pPr>
            <a:lvl2pPr marL="746608" indent="0">
              <a:buNone/>
              <a:defRPr sz="4572"/>
            </a:lvl2pPr>
            <a:lvl3pPr marL="1493215" indent="0">
              <a:buNone/>
              <a:defRPr sz="3919"/>
            </a:lvl3pPr>
            <a:lvl4pPr marL="2239823" indent="0">
              <a:buNone/>
              <a:defRPr sz="3266"/>
            </a:lvl4pPr>
            <a:lvl5pPr marL="2986430" indent="0">
              <a:buNone/>
              <a:defRPr sz="3266"/>
            </a:lvl5pPr>
            <a:lvl6pPr marL="3733038" indent="0">
              <a:buNone/>
              <a:defRPr sz="3266"/>
            </a:lvl6pPr>
            <a:lvl7pPr marL="4479646" indent="0">
              <a:buNone/>
              <a:defRPr sz="3266"/>
            </a:lvl7pPr>
            <a:lvl8pPr marL="5226253" indent="0">
              <a:buNone/>
              <a:defRPr sz="3266"/>
            </a:lvl8pPr>
            <a:lvl9pPr marL="5972861" indent="0">
              <a:buNone/>
              <a:defRPr sz="3266"/>
            </a:lvl9pPr>
          </a:lstStyle>
          <a:p>
            <a:r>
              <a:rPr lang="en-US"/>
              <a:t>Click icon to add picture</a:t>
            </a:r>
            <a:endParaRPr lang="en-US" dirty="0"/>
          </a:p>
        </p:txBody>
      </p:sp>
      <p:sp>
        <p:nvSpPr>
          <p:cNvPr id="4" name="Text Placeholder 3"/>
          <p:cNvSpPr>
            <a:spLocks noGrp="1"/>
          </p:cNvSpPr>
          <p:nvPr>
            <p:ph type="body" sz="half" idx="2"/>
          </p:nvPr>
        </p:nvSpPr>
        <p:spPr>
          <a:xfrm>
            <a:off x="1028521" y="6413659"/>
            <a:ext cx="4815967" cy="11882096"/>
          </a:xfrm>
        </p:spPr>
        <p:txBody>
          <a:bodyPr/>
          <a:lstStyle>
            <a:lvl1pPr marL="0" indent="0">
              <a:buNone/>
              <a:defRPr sz="2613"/>
            </a:lvl1pPr>
            <a:lvl2pPr marL="746608" indent="0">
              <a:buNone/>
              <a:defRPr sz="2286"/>
            </a:lvl2pPr>
            <a:lvl3pPr marL="1493215" indent="0">
              <a:buNone/>
              <a:defRPr sz="1960"/>
            </a:lvl3pPr>
            <a:lvl4pPr marL="2239823" indent="0">
              <a:buNone/>
              <a:defRPr sz="1633"/>
            </a:lvl4pPr>
            <a:lvl5pPr marL="2986430" indent="0">
              <a:buNone/>
              <a:defRPr sz="1633"/>
            </a:lvl5pPr>
            <a:lvl6pPr marL="3733038" indent="0">
              <a:buNone/>
              <a:defRPr sz="1633"/>
            </a:lvl6pPr>
            <a:lvl7pPr marL="4479646" indent="0">
              <a:buNone/>
              <a:defRPr sz="1633"/>
            </a:lvl7pPr>
            <a:lvl8pPr marL="5226253" indent="0">
              <a:buNone/>
              <a:defRPr sz="1633"/>
            </a:lvl8pPr>
            <a:lvl9pPr marL="5972861" indent="0">
              <a:buNone/>
              <a:defRPr sz="1633"/>
            </a:lvl9pPr>
          </a:lstStyle>
          <a:p>
            <a:pPr lvl="0"/>
            <a:r>
              <a:rPr lang="en-US"/>
              <a:t>Click to edit Master text styles</a:t>
            </a:r>
          </a:p>
        </p:txBody>
      </p:sp>
      <p:sp>
        <p:nvSpPr>
          <p:cNvPr id="5" name="Date Placeholder 4"/>
          <p:cNvSpPr>
            <a:spLocks noGrp="1"/>
          </p:cNvSpPr>
          <p:nvPr>
            <p:ph type="dt" sz="half" idx="10"/>
          </p:nvPr>
        </p:nvSpPr>
        <p:spPr/>
        <p:txBody>
          <a:bodyPr/>
          <a:lstStyle/>
          <a:p>
            <a:fld id="{A51E22F5-AFD1-4190-8B7B-E14CC1410940}" type="datetimeFigureOut">
              <a:rPr lang="en-GB" smtClean="0"/>
              <a:t>28/03/2022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B47D21-F7EE-4F98-AF68-12FC6837E219}" type="slidenum">
              <a:rPr lang="en-GB" smtClean="0"/>
              <a:t>‹#›</a:t>
            </a:fld>
            <a:endParaRPr lang="en-GB"/>
          </a:p>
        </p:txBody>
      </p:sp>
    </p:spTree>
    <p:extLst>
      <p:ext uri="{BB962C8B-B14F-4D97-AF65-F5344CB8AC3E}">
        <p14:creationId xmlns:p14="http://schemas.microsoft.com/office/powerpoint/2010/main" val="1531700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6577" y="1138231"/>
            <a:ext cx="12878872" cy="41322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6577" y="5691133"/>
            <a:ext cx="12878872" cy="135646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6577" y="19815043"/>
            <a:ext cx="3359706" cy="1138227"/>
          </a:xfrm>
          <a:prstGeom prst="rect">
            <a:avLst/>
          </a:prstGeom>
        </p:spPr>
        <p:txBody>
          <a:bodyPr vert="horz" lIns="91440" tIns="45720" rIns="91440" bIns="45720" rtlCol="0" anchor="ctr"/>
          <a:lstStyle>
            <a:lvl1pPr algn="l">
              <a:defRPr sz="1960">
                <a:solidFill>
                  <a:schemeClr val="tx1">
                    <a:tint val="75000"/>
                  </a:schemeClr>
                </a:solidFill>
              </a:defRPr>
            </a:lvl1pPr>
          </a:lstStyle>
          <a:p>
            <a:fld id="{A51E22F5-AFD1-4190-8B7B-E14CC1410940}" type="datetimeFigureOut">
              <a:rPr lang="en-GB" smtClean="0"/>
              <a:t>28/03/2022</a:t>
            </a:fld>
            <a:endParaRPr lang="en-GB"/>
          </a:p>
        </p:txBody>
      </p:sp>
      <p:sp>
        <p:nvSpPr>
          <p:cNvPr id="5" name="Footer Placeholder 4"/>
          <p:cNvSpPr>
            <a:spLocks noGrp="1"/>
          </p:cNvSpPr>
          <p:nvPr>
            <p:ph type="ftr" sz="quarter" idx="3"/>
          </p:nvPr>
        </p:nvSpPr>
        <p:spPr>
          <a:xfrm>
            <a:off x="4946234" y="19815043"/>
            <a:ext cx="5039558" cy="1138227"/>
          </a:xfrm>
          <a:prstGeom prst="rect">
            <a:avLst/>
          </a:prstGeom>
        </p:spPr>
        <p:txBody>
          <a:bodyPr vert="horz" lIns="91440" tIns="45720" rIns="91440" bIns="45720" rtlCol="0" anchor="ctr"/>
          <a:lstStyle>
            <a:lvl1pPr algn="ctr">
              <a:defRPr sz="196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0545742" y="19815043"/>
            <a:ext cx="3359706" cy="1138227"/>
          </a:xfrm>
          <a:prstGeom prst="rect">
            <a:avLst/>
          </a:prstGeom>
        </p:spPr>
        <p:txBody>
          <a:bodyPr vert="horz" lIns="91440" tIns="45720" rIns="91440" bIns="45720" rtlCol="0" anchor="ctr"/>
          <a:lstStyle>
            <a:lvl1pPr algn="r">
              <a:defRPr sz="1960">
                <a:solidFill>
                  <a:schemeClr val="tx1">
                    <a:tint val="75000"/>
                  </a:schemeClr>
                </a:solidFill>
              </a:defRPr>
            </a:lvl1pPr>
          </a:lstStyle>
          <a:p>
            <a:fld id="{61B47D21-F7EE-4F98-AF68-12FC6837E219}" type="slidenum">
              <a:rPr lang="en-GB" smtClean="0"/>
              <a:t>‹#›</a:t>
            </a:fld>
            <a:endParaRPr lang="en-GB"/>
          </a:p>
        </p:txBody>
      </p:sp>
    </p:spTree>
    <p:extLst>
      <p:ext uri="{BB962C8B-B14F-4D97-AF65-F5344CB8AC3E}">
        <p14:creationId xmlns:p14="http://schemas.microsoft.com/office/powerpoint/2010/main" val="1576560477"/>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defTabSz="1493215" rtl="0" eaLnBrk="1" latinLnBrk="0" hangingPunct="1">
        <a:lnSpc>
          <a:spcPct val="90000"/>
        </a:lnSpc>
        <a:spcBef>
          <a:spcPct val="0"/>
        </a:spcBef>
        <a:buNone/>
        <a:defRPr sz="7185" kern="1200">
          <a:solidFill>
            <a:schemeClr val="tx1"/>
          </a:solidFill>
          <a:latin typeface="+mj-lt"/>
          <a:ea typeface="+mj-ea"/>
          <a:cs typeface="+mj-cs"/>
        </a:defRPr>
      </a:lvl1pPr>
    </p:titleStyle>
    <p:bodyStyle>
      <a:lvl1pPr marL="373304" indent="-373304" algn="l" defTabSz="1493215" rtl="0" eaLnBrk="1" latinLnBrk="0" hangingPunct="1">
        <a:lnSpc>
          <a:spcPct val="90000"/>
        </a:lnSpc>
        <a:spcBef>
          <a:spcPts val="1633"/>
        </a:spcBef>
        <a:buFont typeface="Arial" panose="020B0604020202020204" pitchFamily="34" charset="0"/>
        <a:buChar char="•"/>
        <a:defRPr sz="4572" kern="1200">
          <a:solidFill>
            <a:schemeClr val="tx1"/>
          </a:solidFill>
          <a:latin typeface="+mn-lt"/>
          <a:ea typeface="+mn-ea"/>
          <a:cs typeface="+mn-cs"/>
        </a:defRPr>
      </a:lvl1pPr>
      <a:lvl2pPr marL="1119911" indent="-373304" algn="l" defTabSz="1493215" rtl="0" eaLnBrk="1" latinLnBrk="0" hangingPunct="1">
        <a:lnSpc>
          <a:spcPct val="90000"/>
        </a:lnSpc>
        <a:spcBef>
          <a:spcPts val="816"/>
        </a:spcBef>
        <a:buFont typeface="Arial" panose="020B0604020202020204" pitchFamily="34" charset="0"/>
        <a:buChar char="•"/>
        <a:defRPr sz="3919" kern="1200">
          <a:solidFill>
            <a:schemeClr val="tx1"/>
          </a:solidFill>
          <a:latin typeface="+mn-lt"/>
          <a:ea typeface="+mn-ea"/>
          <a:cs typeface="+mn-cs"/>
        </a:defRPr>
      </a:lvl2pPr>
      <a:lvl3pPr marL="1866519" indent="-373304" algn="l" defTabSz="1493215" rtl="0" eaLnBrk="1" latinLnBrk="0" hangingPunct="1">
        <a:lnSpc>
          <a:spcPct val="90000"/>
        </a:lnSpc>
        <a:spcBef>
          <a:spcPts val="816"/>
        </a:spcBef>
        <a:buFont typeface="Arial" panose="020B0604020202020204" pitchFamily="34" charset="0"/>
        <a:buChar char="•"/>
        <a:defRPr sz="3266" kern="1200">
          <a:solidFill>
            <a:schemeClr val="tx1"/>
          </a:solidFill>
          <a:latin typeface="+mn-lt"/>
          <a:ea typeface="+mn-ea"/>
          <a:cs typeface="+mn-cs"/>
        </a:defRPr>
      </a:lvl3pPr>
      <a:lvl4pPr marL="2613127" indent="-373304" algn="l" defTabSz="1493215" rtl="0" eaLnBrk="1" latinLnBrk="0" hangingPunct="1">
        <a:lnSpc>
          <a:spcPct val="90000"/>
        </a:lnSpc>
        <a:spcBef>
          <a:spcPts val="816"/>
        </a:spcBef>
        <a:buFont typeface="Arial" panose="020B0604020202020204" pitchFamily="34" charset="0"/>
        <a:buChar char="•"/>
        <a:defRPr sz="2939" kern="1200">
          <a:solidFill>
            <a:schemeClr val="tx1"/>
          </a:solidFill>
          <a:latin typeface="+mn-lt"/>
          <a:ea typeface="+mn-ea"/>
          <a:cs typeface="+mn-cs"/>
        </a:defRPr>
      </a:lvl4pPr>
      <a:lvl5pPr marL="3359734" indent="-373304" algn="l" defTabSz="1493215" rtl="0" eaLnBrk="1" latinLnBrk="0" hangingPunct="1">
        <a:lnSpc>
          <a:spcPct val="90000"/>
        </a:lnSpc>
        <a:spcBef>
          <a:spcPts val="816"/>
        </a:spcBef>
        <a:buFont typeface="Arial" panose="020B0604020202020204" pitchFamily="34" charset="0"/>
        <a:buChar char="•"/>
        <a:defRPr sz="2939" kern="1200">
          <a:solidFill>
            <a:schemeClr val="tx1"/>
          </a:solidFill>
          <a:latin typeface="+mn-lt"/>
          <a:ea typeface="+mn-ea"/>
          <a:cs typeface="+mn-cs"/>
        </a:defRPr>
      </a:lvl5pPr>
      <a:lvl6pPr marL="4106342" indent="-373304" algn="l" defTabSz="1493215" rtl="0" eaLnBrk="1" latinLnBrk="0" hangingPunct="1">
        <a:lnSpc>
          <a:spcPct val="90000"/>
        </a:lnSpc>
        <a:spcBef>
          <a:spcPts val="816"/>
        </a:spcBef>
        <a:buFont typeface="Arial" panose="020B0604020202020204" pitchFamily="34" charset="0"/>
        <a:buChar char="•"/>
        <a:defRPr sz="2939" kern="1200">
          <a:solidFill>
            <a:schemeClr val="tx1"/>
          </a:solidFill>
          <a:latin typeface="+mn-lt"/>
          <a:ea typeface="+mn-ea"/>
          <a:cs typeface="+mn-cs"/>
        </a:defRPr>
      </a:lvl6pPr>
      <a:lvl7pPr marL="4852949" indent="-373304" algn="l" defTabSz="1493215" rtl="0" eaLnBrk="1" latinLnBrk="0" hangingPunct="1">
        <a:lnSpc>
          <a:spcPct val="90000"/>
        </a:lnSpc>
        <a:spcBef>
          <a:spcPts val="816"/>
        </a:spcBef>
        <a:buFont typeface="Arial" panose="020B0604020202020204" pitchFamily="34" charset="0"/>
        <a:buChar char="•"/>
        <a:defRPr sz="2939" kern="1200">
          <a:solidFill>
            <a:schemeClr val="tx1"/>
          </a:solidFill>
          <a:latin typeface="+mn-lt"/>
          <a:ea typeface="+mn-ea"/>
          <a:cs typeface="+mn-cs"/>
        </a:defRPr>
      </a:lvl7pPr>
      <a:lvl8pPr marL="5599557" indent="-373304" algn="l" defTabSz="1493215" rtl="0" eaLnBrk="1" latinLnBrk="0" hangingPunct="1">
        <a:lnSpc>
          <a:spcPct val="90000"/>
        </a:lnSpc>
        <a:spcBef>
          <a:spcPts val="816"/>
        </a:spcBef>
        <a:buFont typeface="Arial" panose="020B0604020202020204" pitchFamily="34" charset="0"/>
        <a:buChar char="•"/>
        <a:defRPr sz="2939" kern="1200">
          <a:solidFill>
            <a:schemeClr val="tx1"/>
          </a:solidFill>
          <a:latin typeface="+mn-lt"/>
          <a:ea typeface="+mn-ea"/>
          <a:cs typeface="+mn-cs"/>
        </a:defRPr>
      </a:lvl8pPr>
      <a:lvl9pPr marL="6346165" indent="-373304" algn="l" defTabSz="1493215" rtl="0" eaLnBrk="1" latinLnBrk="0" hangingPunct="1">
        <a:lnSpc>
          <a:spcPct val="90000"/>
        </a:lnSpc>
        <a:spcBef>
          <a:spcPts val="816"/>
        </a:spcBef>
        <a:buFont typeface="Arial" panose="020B0604020202020204" pitchFamily="34" charset="0"/>
        <a:buChar char="•"/>
        <a:defRPr sz="2939" kern="1200">
          <a:solidFill>
            <a:schemeClr val="tx1"/>
          </a:solidFill>
          <a:latin typeface="+mn-lt"/>
          <a:ea typeface="+mn-ea"/>
          <a:cs typeface="+mn-cs"/>
        </a:defRPr>
      </a:lvl9pPr>
    </p:bodyStyle>
    <p:otherStyle>
      <a:defPPr>
        <a:defRPr lang="en-US"/>
      </a:defPPr>
      <a:lvl1pPr marL="0" algn="l" defTabSz="1493215" rtl="0" eaLnBrk="1" latinLnBrk="0" hangingPunct="1">
        <a:defRPr sz="2939" kern="1200">
          <a:solidFill>
            <a:schemeClr val="tx1"/>
          </a:solidFill>
          <a:latin typeface="+mn-lt"/>
          <a:ea typeface="+mn-ea"/>
          <a:cs typeface="+mn-cs"/>
        </a:defRPr>
      </a:lvl1pPr>
      <a:lvl2pPr marL="746608" algn="l" defTabSz="1493215" rtl="0" eaLnBrk="1" latinLnBrk="0" hangingPunct="1">
        <a:defRPr sz="2939" kern="1200">
          <a:solidFill>
            <a:schemeClr val="tx1"/>
          </a:solidFill>
          <a:latin typeface="+mn-lt"/>
          <a:ea typeface="+mn-ea"/>
          <a:cs typeface="+mn-cs"/>
        </a:defRPr>
      </a:lvl2pPr>
      <a:lvl3pPr marL="1493215" algn="l" defTabSz="1493215" rtl="0" eaLnBrk="1" latinLnBrk="0" hangingPunct="1">
        <a:defRPr sz="2939" kern="1200">
          <a:solidFill>
            <a:schemeClr val="tx1"/>
          </a:solidFill>
          <a:latin typeface="+mn-lt"/>
          <a:ea typeface="+mn-ea"/>
          <a:cs typeface="+mn-cs"/>
        </a:defRPr>
      </a:lvl3pPr>
      <a:lvl4pPr marL="2239823" algn="l" defTabSz="1493215" rtl="0" eaLnBrk="1" latinLnBrk="0" hangingPunct="1">
        <a:defRPr sz="2939" kern="1200">
          <a:solidFill>
            <a:schemeClr val="tx1"/>
          </a:solidFill>
          <a:latin typeface="+mn-lt"/>
          <a:ea typeface="+mn-ea"/>
          <a:cs typeface="+mn-cs"/>
        </a:defRPr>
      </a:lvl4pPr>
      <a:lvl5pPr marL="2986430" algn="l" defTabSz="1493215" rtl="0" eaLnBrk="1" latinLnBrk="0" hangingPunct="1">
        <a:defRPr sz="2939" kern="1200">
          <a:solidFill>
            <a:schemeClr val="tx1"/>
          </a:solidFill>
          <a:latin typeface="+mn-lt"/>
          <a:ea typeface="+mn-ea"/>
          <a:cs typeface="+mn-cs"/>
        </a:defRPr>
      </a:lvl5pPr>
      <a:lvl6pPr marL="3733038" algn="l" defTabSz="1493215" rtl="0" eaLnBrk="1" latinLnBrk="0" hangingPunct="1">
        <a:defRPr sz="2939" kern="1200">
          <a:solidFill>
            <a:schemeClr val="tx1"/>
          </a:solidFill>
          <a:latin typeface="+mn-lt"/>
          <a:ea typeface="+mn-ea"/>
          <a:cs typeface="+mn-cs"/>
        </a:defRPr>
      </a:lvl6pPr>
      <a:lvl7pPr marL="4479646" algn="l" defTabSz="1493215" rtl="0" eaLnBrk="1" latinLnBrk="0" hangingPunct="1">
        <a:defRPr sz="2939" kern="1200">
          <a:solidFill>
            <a:schemeClr val="tx1"/>
          </a:solidFill>
          <a:latin typeface="+mn-lt"/>
          <a:ea typeface="+mn-ea"/>
          <a:cs typeface="+mn-cs"/>
        </a:defRPr>
      </a:lvl7pPr>
      <a:lvl8pPr marL="5226253" algn="l" defTabSz="1493215" rtl="0" eaLnBrk="1" latinLnBrk="0" hangingPunct="1">
        <a:defRPr sz="2939" kern="1200">
          <a:solidFill>
            <a:schemeClr val="tx1"/>
          </a:solidFill>
          <a:latin typeface="+mn-lt"/>
          <a:ea typeface="+mn-ea"/>
          <a:cs typeface="+mn-cs"/>
        </a:defRPr>
      </a:lvl8pPr>
      <a:lvl9pPr marL="5972861" algn="l" defTabSz="1493215" rtl="0" eaLnBrk="1" latinLnBrk="0" hangingPunct="1">
        <a:defRPr sz="293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hyperlink" Target="https://www.england.nhs.uk/wp-content/uploads/2021/09/C0734-ii-pledges-to-improve-equity-for-mothers-and-babies-race-equality-for-all-staff.pdf" TargetMode="External"/><Relationship Id="rId4" Type="http://schemas.openxmlformats.org/officeDocument/2006/relationships/image" Target="../media/image3.pn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xmlns="" id="{550BE551-C82D-4162-B19C-156E603E6D89}"/>
              </a:ext>
            </a:extLst>
          </p:cNvPr>
          <p:cNvSpPr/>
          <p:nvPr/>
        </p:nvSpPr>
        <p:spPr>
          <a:xfrm>
            <a:off x="7563277" y="8544846"/>
            <a:ext cx="7172886" cy="3342361"/>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sz="6016" dirty="0"/>
          </a:p>
        </p:txBody>
      </p:sp>
      <p:sp>
        <p:nvSpPr>
          <p:cNvPr id="3" name="Oval 2">
            <a:extLst>
              <a:ext uri="{FF2B5EF4-FFF2-40B4-BE49-F238E27FC236}">
                <a16:creationId xmlns:a16="http://schemas.microsoft.com/office/drawing/2014/main" xmlns="" id="{949943F5-C443-40E6-A72F-69B8E48ED654}"/>
              </a:ext>
            </a:extLst>
          </p:cNvPr>
          <p:cNvSpPr/>
          <p:nvPr/>
        </p:nvSpPr>
        <p:spPr>
          <a:xfrm>
            <a:off x="11169000" y="8367265"/>
            <a:ext cx="3669460" cy="1066828"/>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16"/>
          </a:p>
        </p:txBody>
      </p:sp>
      <p:sp>
        <p:nvSpPr>
          <p:cNvPr id="7" name="Rectangle 6">
            <a:extLst>
              <a:ext uri="{FF2B5EF4-FFF2-40B4-BE49-F238E27FC236}">
                <a16:creationId xmlns:a16="http://schemas.microsoft.com/office/drawing/2014/main" xmlns="" id="{455F2463-23DF-4514-868B-F69FC8B4FDF6}"/>
              </a:ext>
            </a:extLst>
          </p:cNvPr>
          <p:cNvSpPr/>
          <p:nvPr/>
        </p:nvSpPr>
        <p:spPr>
          <a:xfrm>
            <a:off x="57029" y="1667874"/>
            <a:ext cx="6994700" cy="716305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sz="6016" dirty="0"/>
          </a:p>
          <a:p>
            <a:pPr algn="ctr"/>
            <a:endParaRPr lang="en-GB" sz="6016" dirty="0"/>
          </a:p>
        </p:txBody>
      </p:sp>
      <p:sp>
        <p:nvSpPr>
          <p:cNvPr id="5" name="TextBox 4">
            <a:extLst>
              <a:ext uri="{FF2B5EF4-FFF2-40B4-BE49-F238E27FC236}">
                <a16:creationId xmlns:a16="http://schemas.microsoft.com/office/drawing/2014/main" xmlns="" id="{65481041-37D0-4F22-8410-493E03D4433C}"/>
              </a:ext>
            </a:extLst>
          </p:cNvPr>
          <p:cNvSpPr txBox="1"/>
          <p:nvPr/>
        </p:nvSpPr>
        <p:spPr>
          <a:xfrm rot="-10800000" flipH="1" flipV="1">
            <a:off x="72528" y="2000404"/>
            <a:ext cx="5196896" cy="2467342"/>
          </a:xfrm>
          <a:prstGeom prst="rect">
            <a:avLst/>
          </a:prstGeom>
          <a:noFill/>
        </p:spPr>
        <p:txBody>
          <a:bodyPr wrap="square" rtlCol="0">
            <a:spAutoFit/>
          </a:bodyPr>
          <a:lstStyle/>
          <a:p>
            <a:pPr>
              <a:lnSpc>
                <a:spcPct val="107000"/>
              </a:lnSpc>
              <a:spcAft>
                <a:spcPts val="800"/>
              </a:spcAft>
            </a:pPr>
            <a:r>
              <a:rPr lang="en-GB" sz="1400" b="1" dirty="0" smtClean="0">
                <a:solidFill>
                  <a:schemeClr val="tx2"/>
                </a:solidFill>
                <a:effectLst/>
                <a:latin typeface="Arial" panose="020B0604020202020204" pitchFamily="34" charset="0"/>
                <a:ea typeface="Calibri" panose="020F0502020204030204" pitchFamily="34" charset="0"/>
                <a:cs typeface="Arial" panose="020B0604020202020204" pitchFamily="34" charset="0"/>
              </a:rPr>
              <a:t>Mothers </a:t>
            </a:r>
            <a:r>
              <a:rPr lang="en-GB" sz="1400" b="1" dirty="0">
                <a:solidFill>
                  <a:schemeClr val="tx2"/>
                </a:solidFill>
                <a:effectLst/>
                <a:latin typeface="Arial" panose="020B0604020202020204" pitchFamily="34" charset="0"/>
                <a:ea typeface="Calibri" panose="020F0502020204030204" pitchFamily="34" charset="0"/>
                <a:cs typeface="Arial" panose="020B0604020202020204" pitchFamily="34" charset="0"/>
              </a:rPr>
              <a:t>and Babies: Reducing Risk through Audits and Confidential Enquiries, Nov 2021</a:t>
            </a:r>
            <a:endParaRPr lang="en-GB" sz="14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100" dirty="0">
                <a:effectLst/>
                <a:latin typeface="Arial" panose="020B0604020202020204" pitchFamily="34" charset="0"/>
                <a:ea typeface="Calibri" panose="020F0502020204030204" pitchFamily="34" charset="0"/>
                <a:cs typeface="Arial" panose="020B0604020202020204" pitchFamily="34" charset="0"/>
              </a:rPr>
              <a:t>This Mothers and Babies: Reducing Risk through Audits and Confidential Enquiries-UK </a:t>
            </a:r>
            <a:r>
              <a:rPr lang="en-GB" sz="1100" dirty="0" smtClean="0">
                <a:effectLst/>
                <a:latin typeface="Arial" panose="020B0604020202020204" pitchFamily="34" charset="0"/>
                <a:ea typeface="Calibri" panose="020F0502020204030204" pitchFamily="34" charset="0"/>
                <a:cs typeface="Arial" panose="020B0604020202020204" pitchFamily="34" charset="0"/>
              </a:rPr>
              <a:t>(MBRRACE-UK</a:t>
            </a:r>
            <a:r>
              <a:rPr lang="en-GB" sz="1100" dirty="0">
                <a:effectLst/>
                <a:latin typeface="Arial" panose="020B0604020202020204" pitchFamily="34" charset="0"/>
                <a:ea typeface="Calibri" panose="020F0502020204030204" pitchFamily="34" charset="0"/>
                <a:cs typeface="Arial" panose="020B0604020202020204" pitchFamily="34" charset="0"/>
              </a:rPr>
              <a:t>)  report shows yet again the stark disparity in maternal mortality rates between women from Black and Asian aggregated ethnic groups and White women – more than four times higher for Black women, two times higher for mixed ethnicity women and almost twice as high for Asian women. Apart from a slight drop in the maternal mortality rate for Black women, this bleak picture has not changed in over a decade. We remain deeply concerned that Black and Brown people’s basic human rights to safety, dignity, respect and equality in pregnancy and childbirth are not being protected, respected or upheld</a:t>
            </a:r>
            <a:r>
              <a:rPr lang="en-GB" sz="1100" dirty="0" smtClean="0">
                <a:effectLst/>
                <a:latin typeface="Arial" panose="020B0604020202020204" pitchFamily="34" charset="0"/>
                <a:ea typeface="Calibri" panose="020F0502020204030204" pitchFamily="34" charset="0"/>
                <a:cs typeface="Arial" panose="020B0604020202020204" pitchFamily="34" charset="0"/>
              </a:rPr>
              <a:t>.</a:t>
            </a:r>
          </a:p>
        </p:txBody>
      </p:sp>
      <p:sp>
        <p:nvSpPr>
          <p:cNvPr id="6" name="TextBox 5">
            <a:extLst>
              <a:ext uri="{FF2B5EF4-FFF2-40B4-BE49-F238E27FC236}">
                <a16:creationId xmlns:a16="http://schemas.microsoft.com/office/drawing/2014/main" xmlns="" id="{84DD8738-0188-4EA5-8076-35EF56C2AA68}"/>
              </a:ext>
            </a:extLst>
          </p:cNvPr>
          <p:cNvSpPr txBox="1"/>
          <p:nvPr/>
        </p:nvSpPr>
        <p:spPr>
          <a:xfrm>
            <a:off x="103524" y="76904"/>
            <a:ext cx="12806563" cy="1292662"/>
          </a:xfrm>
          <a:prstGeom prst="rect">
            <a:avLst/>
          </a:prstGeom>
          <a:solidFill>
            <a:schemeClr val="accent1">
              <a:lumMod val="50000"/>
            </a:schemeClr>
          </a:solidFill>
        </p:spPr>
        <p:txBody>
          <a:bodyPr wrap="square" rtlCol="0">
            <a:spAutoFit/>
          </a:bodyPr>
          <a:lstStyle/>
          <a:p>
            <a:pPr algn="ctr"/>
            <a:r>
              <a:rPr lang="en-GB" sz="3000" b="1" dirty="0">
                <a:solidFill>
                  <a:schemeClr val="bg1"/>
                </a:solidFill>
                <a:latin typeface="Arial" panose="020B0604020202020204" pitchFamily="34" charset="0"/>
                <a:cs typeface="Arial" panose="020B0604020202020204" pitchFamily="34" charset="0"/>
              </a:rPr>
              <a:t>Improving Equity In Maternity for Black and Ethnic Minority Women</a:t>
            </a:r>
          </a:p>
          <a:p>
            <a:pPr algn="ctr"/>
            <a:r>
              <a:rPr lang="en-GB" sz="2400" dirty="0">
                <a:solidFill>
                  <a:schemeClr val="bg1"/>
                </a:solidFill>
                <a:latin typeface="Arial" panose="020B0604020202020204" pitchFamily="34" charset="0"/>
                <a:cs typeface="Arial" panose="020B0604020202020204" pitchFamily="34" charset="0"/>
              </a:rPr>
              <a:t>Dionne </a:t>
            </a:r>
            <a:r>
              <a:rPr lang="en-GB" sz="2400" dirty="0" smtClean="0">
                <a:solidFill>
                  <a:schemeClr val="bg1"/>
                </a:solidFill>
                <a:latin typeface="Arial" panose="020B0604020202020204" pitchFamily="34" charset="0"/>
                <a:cs typeface="Arial" panose="020B0604020202020204" pitchFamily="34" charset="0"/>
              </a:rPr>
              <a:t>Thompson</a:t>
            </a:r>
            <a:endParaRPr lang="en-GB" sz="2400" dirty="0">
              <a:solidFill>
                <a:schemeClr val="bg1"/>
              </a:solidFill>
              <a:latin typeface="Arial" panose="020B0604020202020204" pitchFamily="34" charset="0"/>
              <a:cs typeface="Arial" panose="020B0604020202020204" pitchFamily="34" charset="0"/>
            </a:endParaRPr>
          </a:p>
          <a:p>
            <a:pPr algn="ctr"/>
            <a:r>
              <a:rPr lang="en-GB" sz="2400" dirty="0" smtClean="0">
                <a:solidFill>
                  <a:schemeClr val="bg1"/>
                </a:solidFill>
                <a:latin typeface="Arial" panose="020B0604020202020204" pitchFamily="34" charset="0"/>
                <a:cs typeface="Arial" panose="020B0604020202020204" pitchFamily="34" charset="0"/>
              </a:rPr>
              <a:t>dionne.thompson@nhs.net</a:t>
            </a:r>
          </a:p>
        </p:txBody>
      </p:sp>
      <p:sp>
        <p:nvSpPr>
          <p:cNvPr id="10" name="Rectangle: Rounded Corners 9">
            <a:extLst>
              <a:ext uri="{FF2B5EF4-FFF2-40B4-BE49-F238E27FC236}">
                <a16:creationId xmlns:a16="http://schemas.microsoft.com/office/drawing/2014/main" xmlns="" id="{6B8E6B64-74EF-421A-92A4-CC71CB9455D4}"/>
              </a:ext>
            </a:extLst>
          </p:cNvPr>
          <p:cNvSpPr/>
          <p:nvPr/>
        </p:nvSpPr>
        <p:spPr>
          <a:xfrm flipH="1">
            <a:off x="9744411" y="12401514"/>
            <a:ext cx="4991752" cy="185693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sz="6016" dirty="0"/>
          </a:p>
        </p:txBody>
      </p:sp>
      <p:sp>
        <p:nvSpPr>
          <p:cNvPr id="13" name="Rectangle 12">
            <a:extLst>
              <a:ext uri="{FF2B5EF4-FFF2-40B4-BE49-F238E27FC236}">
                <a16:creationId xmlns:a16="http://schemas.microsoft.com/office/drawing/2014/main" xmlns="" id="{9046070F-771B-4C1B-90DD-E165EF64F1D5}"/>
              </a:ext>
            </a:extLst>
          </p:cNvPr>
          <p:cNvSpPr/>
          <p:nvPr/>
        </p:nvSpPr>
        <p:spPr>
          <a:xfrm>
            <a:off x="112113" y="9308513"/>
            <a:ext cx="6792237" cy="118776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sz="6016" dirty="0"/>
          </a:p>
        </p:txBody>
      </p:sp>
      <p:sp>
        <p:nvSpPr>
          <p:cNvPr id="15" name="Oval 14">
            <a:extLst>
              <a:ext uri="{FF2B5EF4-FFF2-40B4-BE49-F238E27FC236}">
                <a16:creationId xmlns:a16="http://schemas.microsoft.com/office/drawing/2014/main" xmlns="" id="{D3FBB6A0-E557-4A91-A5EC-79DFE4C41FC2}"/>
              </a:ext>
            </a:extLst>
          </p:cNvPr>
          <p:cNvSpPr>
            <a:spLocks noChangeAspect="1"/>
          </p:cNvSpPr>
          <p:nvPr/>
        </p:nvSpPr>
        <p:spPr>
          <a:xfrm>
            <a:off x="8747016" y="14637696"/>
            <a:ext cx="5567144" cy="31607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sz="6016" dirty="0"/>
          </a:p>
        </p:txBody>
      </p:sp>
      <p:sp>
        <p:nvSpPr>
          <p:cNvPr id="2" name="Rectangle: Rounded Corners 1">
            <a:extLst>
              <a:ext uri="{FF2B5EF4-FFF2-40B4-BE49-F238E27FC236}">
                <a16:creationId xmlns:a16="http://schemas.microsoft.com/office/drawing/2014/main" xmlns="" id="{F0ACC9D6-8F59-4BB7-BEFF-3101A5A64C90}"/>
              </a:ext>
            </a:extLst>
          </p:cNvPr>
          <p:cNvSpPr/>
          <p:nvPr/>
        </p:nvSpPr>
        <p:spPr>
          <a:xfrm>
            <a:off x="1022135" y="1390215"/>
            <a:ext cx="4884486" cy="567521"/>
          </a:xfrm>
          <a:prstGeom prst="roundRect">
            <a:avLst>
              <a:gd name="adj" fmla="val 50000"/>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16" dirty="0"/>
          </a:p>
        </p:txBody>
      </p:sp>
      <p:sp>
        <p:nvSpPr>
          <p:cNvPr id="4" name="Rectangle: Rounded Corners 3">
            <a:extLst>
              <a:ext uri="{FF2B5EF4-FFF2-40B4-BE49-F238E27FC236}">
                <a16:creationId xmlns:a16="http://schemas.microsoft.com/office/drawing/2014/main" xmlns="" id="{2C44687F-E8D3-4187-B9F2-D7E374EB721A}"/>
              </a:ext>
            </a:extLst>
          </p:cNvPr>
          <p:cNvSpPr/>
          <p:nvPr/>
        </p:nvSpPr>
        <p:spPr>
          <a:xfrm>
            <a:off x="112113" y="8838827"/>
            <a:ext cx="6924118" cy="469685"/>
          </a:xfrm>
          <a:prstGeom prst="roundRect">
            <a:avLst>
              <a:gd name="adj" fmla="val 0"/>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16"/>
          </a:p>
        </p:txBody>
      </p:sp>
      <p:sp>
        <p:nvSpPr>
          <p:cNvPr id="12" name="Rectangle 11">
            <a:extLst>
              <a:ext uri="{FF2B5EF4-FFF2-40B4-BE49-F238E27FC236}">
                <a16:creationId xmlns:a16="http://schemas.microsoft.com/office/drawing/2014/main" xmlns="" id="{863BE776-247D-4D9B-8355-0B4FA302FBB7}"/>
              </a:ext>
            </a:extLst>
          </p:cNvPr>
          <p:cNvSpPr/>
          <p:nvPr/>
        </p:nvSpPr>
        <p:spPr>
          <a:xfrm>
            <a:off x="10539819" y="14408148"/>
            <a:ext cx="3918501" cy="55202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16"/>
          </a:p>
        </p:txBody>
      </p:sp>
      <p:sp>
        <p:nvSpPr>
          <p:cNvPr id="19" name="TextBox 18">
            <a:extLst>
              <a:ext uri="{FF2B5EF4-FFF2-40B4-BE49-F238E27FC236}">
                <a16:creationId xmlns:a16="http://schemas.microsoft.com/office/drawing/2014/main" xmlns="" id="{0F8AF936-9119-437B-A58A-FB01027842AC}"/>
              </a:ext>
            </a:extLst>
          </p:cNvPr>
          <p:cNvSpPr txBox="1"/>
          <p:nvPr/>
        </p:nvSpPr>
        <p:spPr>
          <a:xfrm rot="10800000" flipV="1">
            <a:off x="1386260" y="1434516"/>
            <a:ext cx="4044426" cy="523220"/>
          </a:xfrm>
          <a:prstGeom prst="rect">
            <a:avLst/>
          </a:prstGeom>
          <a:noFill/>
        </p:spPr>
        <p:txBody>
          <a:bodyPr wrap="square" rtlCol="0">
            <a:spAutoFit/>
          </a:bodyPr>
          <a:lstStyle/>
          <a:p>
            <a:pPr algn="ctr"/>
            <a:r>
              <a:rPr lang="en-GB" sz="2800" b="1" dirty="0">
                <a:solidFill>
                  <a:schemeClr val="bg1"/>
                </a:solidFill>
                <a:latin typeface="Arial" panose="020B0604020202020204" pitchFamily="34" charset="0"/>
                <a:ea typeface="Calibri" panose="020F0502020204030204" pitchFamily="34" charset="0"/>
              </a:rPr>
              <a:t>Introduction</a:t>
            </a:r>
            <a:endParaRPr lang="en-GB" sz="2800" b="1" dirty="0">
              <a:solidFill>
                <a:schemeClr val="bg1"/>
              </a:solidFill>
            </a:endParaRPr>
          </a:p>
        </p:txBody>
      </p:sp>
      <p:sp>
        <p:nvSpPr>
          <p:cNvPr id="20" name="TextBox 19">
            <a:extLst>
              <a:ext uri="{FF2B5EF4-FFF2-40B4-BE49-F238E27FC236}">
                <a16:creationId xmlns:a16="http://schemas.microsoft.com/office/drawing/2014/main" xmlns="" id="{03515AD6-545A-4F2D-8AC1-0DD386B139E6}"/>
              </a:ext>
            </a:extLst>
          </p:cNvPr>
          <p:cNvSpPr txBox="1"/>
          <p:nvPr/>
        </p:nvSpPr>
        <p:spPr>
          <a:xfrm>
            <a:off x="11678438" y="8668831"/>
            <a:ext cx="2695954" cy="530145"/>
          </a:xfrm>
          <a:prstGeom prst="rect">
            <a:avLst/>
          </a:prstGeom>
          <a:noFill/>
        </p:spPr>
        <p:txBody>
          <a:bodyPr wrap="square" rtlCol="0">
            <a:spAutoFit/>
          </a:bodyPr>
          <a:lstStyle/>
          <a:p>
            <a:pPr algn="ctr">
              <a:lnSpc>
                <a:spcPct val="107000"/>
              </a:lnSpc>
              <a:spcAft>
                <a:spcPts val="1403"/>
              </a:spcAft>
            </a:pPr>
            <a:r>
              <a:rPr lang="en-GB" sz="2800" b="1" dirty="0">
                <a:solidFill>
                  <a:srgbClr val="FCF6FA"/>
                </a:solidFill>
                <a:latin typeface="Arial" panose="020B0604020202020204" pitchFamily="34" charset="0"/>
                <a:ea typeface="Calibri" panose="020F0502020204030204" pitchFamily="34" charset="0"/>
                <a:cs typeface="Times New Roman" panose="02020603050405020304" pitchFamily="18" charset="0"/>
              </a:rPr>
              <a:t>The Impact</a:t>
            </a:r>
            <a:endParaRPr lang="en-GB" sz="2800" b="1" dirty="0">
              <a:solidFill>
                <a:srgbClr val="FCF6FA"/>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3" name="TextBox 22">
            <a:extLst>
              <a:ext uri="{FF2B5EF4-FFF2-40B4-BE49-F238E27FC236}">
                <a16:creationId xmlns:a16="http://schemas.microsoft.com/office/drawing/2014/main" xmlns="" id="{7F537FB5-6627-4D19-A05E-4316BF1A5056}"/>
              </a:ext>
            </a:extLst>
          </p:cNvPr>
          <p:cNvSpPr txBox="1"/>
          <p:nvPr/>
        </p:nvSpPr>
        <p:spPr>
          <a:xfrm rot="10800000" flipV="1">
            <a:off x="924379" y="8833069"/>
            <a:ext cx="5321985" cy="530145"/>
          </a:xfrm>
          <a:prstGeom prst="rect">
            <a:avLst/>
          </a:prstGeom>
          <a:noFill/>
        </p:spPr>
        <p:txBody>
          <a:bodyPr wrap="square" rtlCol="0">
            <a:spAutoFit/>
          </a:bodyPr>
          <a:lstStyle/>
          <a:p>
            <a:pPr algn="ctr">
              <a:lnSpc>
                <a:spcPct val="107000"/>
              </a:lnSpc>
              <a:spcAft>
                <a:spcPts val="1403"/>
              </a:spcAft>
            </a:pPr>
            <a:r>
              <a:rPr lang="en-GB" sz="2800" b="1" dirty="0" smtClean="0">
                <a:solidFill>
                  <a:schemeClr val="bg1"/>
                </a:solidFill>
                <a:latin typeface="Arial" panose="020B0604020202020204" pitchFamily="34" charset="0"/>
                <a:ea typeface="Calibri" panose="020F0502020204030204" pitchFamily="34" charset="0"/>
                <a:cs typeface="Times New Roman" panose="02020603050405020304" pitchFamily="18" charset="0"/>
              </a:rPr>
              <a:t>Improvement </a:t>
            </a:r>
            <a:r>
              <a:rPr lang="en-GB" sz="2800" b="1" dirty="0">
                <a:solidFill>
                  <a:schemeClr val="bg1"/>
                </a:solidFill>
                <a:latin typeface="Arial" panose="020B0604020202020204" pitchFamily="34" charset="0"/>
                <a:ea typeface="Calibri" panose="020F0502020204030204" pitchFamily="34" charset="0"/>
                <a:cs typeface="Times New Roman" panose="02020603050405020304" pitchFamily="18" charset="0"/>
              </a:rPr>
              <a:t>methodology</a:t>
            </a:r>
            <a:endParaRPr lang="en-GB" sz="28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2" name="TextBox 21">
            <a:extLst>
              <a:ext uri="{FF2B5EF4-FFF2-40B4-BE49-F238E27FC236}">
                <a16:creationId xmlns:a16="http://schemas.microsoft.com/office/drawing/2014/main" xmlns="" id="{241C4FD0-32C6-45F2-BE75-29229CAAE6C2}"/>
              </a:ext>
            </a:extLst>
          </p:cNvPr>
          <p:cNvSpPr txBox="1"/>
          <p:nvPr/>
        </p:nvSpPr>
        <p:spPr>
          <a:xfrm>
            <a:off x="2238417" y="3249818"/>
            <a:ext cx="3532519" cy="275653"/>
          </a:xfrm>
          <a:prstGeom prst="rect">
            <a:avLst/>
          </a:prstGeom>
          <a:noFill/>
        </p:spPr>
        <p:txBody>
          <a:bodyPr wrap="square" rtlCol="0">
            <a:spAutoFit/>
          </a:bodyPr>
          <a:lstStyle/>
          <a:p>
            <a:pPr>
              <a:lnSpc>
                <a:spcPct val="107000"/>
              </a:lnSpc>
              <a:spcAft>
                <a:spcPts val="800"/>
              </a:spcAft>
            </a:pPr>
            <a:r>
              <a:rPr lang="en-GB" sz="1200" dirty="0">
                <a:effectLst/>
                <a:latin typeface="Arial" panose="020B0604020202020204" pitchFamily="34" charset="0"/>
                <a:ea typeface="Calibri" panose="020F0502020204030204" pitchFamily="34" charset="0"/>
                <a:cs typeface="Arial" panose="020B0604020202020204" pitchFamily="34" charset="0"/>
              </a:rPr>
              <a:t> </a:t>
            </a:r>
          </a:p>
        </p:txBody>
      </p:sp>
      <p:sp>
        <p:nvSpPr>
          <p:cNvPr id="26" name="TextBox 25">
            <a:extLst>
              <a:ext uri="{FF2B5EF4-FFF2-40B4-BE49-F238E27FC236}">
                <a16:creationId xmlns:a16="http://schemas.microsoft.com/office/drawing/2014/main" xmlns="" id="{BF3C68D7-97EB-4EDF-AE6E-1A2E4DD75664}"/>
              </a:ext>
            </a:extLst>
          </p:cNvPr>
          <p:cNvSpPr txBox="1"/>
          <p:nvPr/>
        </p:nvSpPr>
        <p:spPr>
          <a:xfrm>
            <a:off x="7348849" y="12696685"/>
            <a:ext cx="2763600" cy="1678728"/>
          </a:xfrm>
          <a:prstGeom prst="rect">
            <a:avLst/>
          </a:prstGeom>
          <a:noFill/>
        </p:spPr>
        <p:txBody>
          <a:bodyPr wrap="square" rtlCol="0">
            <a:spAutoFit/>
          </a:bodyPr>
          <a:lstStyle/>
          <a:p>
            <a:endParaRPr lang="en-GB" dirty="0"/>
          </a:p>
        </p:txBody>
      </p:sp>
      <p:pic>
        <p:nvPicPr>
          <p:cNvPr id="43" name="Picture 42">
            <a:extLst>
              <a:ext uri="{FF2B5EF4-FFF2-40B4-BE49-F238E27FC236}">
                <a16:creationId xmlns:a16="http://schemas.microsoft.com/office/drawing/2014/main" xmlns="" id="{9D2D6475-DBC9-4ED4-ACBF-095C061E34F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69425" y="2838844"/>
            <a:ext cx="1706880" cy="1066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8" name="TextBox 17">
            <a:extLst>
              <a:ext uri="{FF2B5EF4-FFF2-40B4-BE49-F238E27FC236}">
                <a16:creationId xmlns:a16="http://schemas.microsoft.com/office/drawing/2014/main" xmlns="" id="{18F1A980-79E8-4CBF-B929-9272F5C354ED}"/>
              </a:ext>
            </a:extLst>
          </p:cNvPr>
          <p:cNvSpPr txBox="1"/>
          <p:nvPr/>
        </p:nvSpPr>
        <p:spPr>
          <a:xfrm>
            <a:off x="8274260" y="9463263"/>
            <a:ext cx="6030676" cy="1870897"/>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en-GB" sz="1200" dirty="0">
                <a:latin typeface="Arial" panose="020B0604020202020204" pitchFamily="34" charset="0"/>
                <a:ea typeface="Calibri" panose="020F0502020204030204" pitchFamily="34" charset="0"/>
                <a:cs typeface="Arial" panose="020B0604020202020204" pitchFamily="34" charset="0"/>
              </a:rPr>
              <a:t>Once</a:t>
            </a:r>
            <a:r>
              <a:rPr lang="en-GB" sz="1200" dirty="0">
                <a:effectLst/>
                <a:latin typeface="Arial" panose="020B0604020202020204" pitchFamily="34" charset="0"/>
                <a:ea typeface="Calibri" panose="020F0502020204030204" pitchFamily="34" charset="0"/>
                <a:cs typeface="Arial" panose="020B0604020202020204" pitchFamily="34" charset="0"/>
              </a:rPr>
              <a:t> all maternity staff completing cultural competence training they will have a better understanding and awareness of how a person’s culture can effect there health and health outcomes. Staff should have new skills and confidence in asking about a person’s wellbeing from a cultural point of view and have a better understanding how self-bias can impact on care given. </a:t>
            </a:r>
          </a:p>
          <a:p>
            <a:pPr marL="342900" lvl="0" indent="-342900">
              <a:lnSpc>
                <a:spcPct val="107000"/>
              </a:lnSpc>
              <a:buFont typeface="Symbol" panose="05050102010706020507" pitchFamily="18" charset="2"/>
              <a:buChar char=""/>
            </a:pPr>
            <a:r>
              <a:rPr lang="en-GB" sz="1200" dirty="0">
                <a:latin typeface="Arial" panose="020B0604020202020204" pitchFamily="34" charset="0"/>
                <a:ea typeface="Calibri" panose="020F0502020204030204" pitchFamily="34" charset="0"/>
                <a:cs typeface="Arial" panose="020B0604020202020204" pitchFamily="34" charset="0"/>
              </a:rPr>
              <a:t>Providing</a:t>
            </a:r>
            <a:r>
              <a:rPr lang="en-GB" sz="1200" dirty="0">
                <a:effectLst/>
                <a:latin typeface="Arial" panose="020B0604020202020204" pitchFamily="34" charset="0"/>
                <a:ea typeface="Calibri" panose="020F0502020204030204" pitchFamily="34" charset="0"/>
                <a:cs typeface="Arial" panose="020B0604020202020204" pitchFamily="34" charset="0"/>
              </a:rPr>
              <a:t> the opportunity for women’s voices to be heard.</a:t>
            </a:r>
          </a:p>
          <a:p>
            <a:pPr marL="342900" lvl="0" indent="-342900">
              <a:lnSpc>
                <a:spcPct val="107000"/>
              </a:lnSpc>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Arial" panose="020B0604020202020204" pitchFamily="34" charset="0"/>
              </a:rPr>
              <a:t>Staff will more culturally sensitive. taking into account a person’s culture when providing care and how this can reduce inequalities and increase equity.  </a:t>
            </a:r>
          </a:p>
          <a:p>
            <a:pPr marL="342900" lvl="0" indent="-342900">
              <a:lnSpc>
                <a:spcPct val="107000"/>
              </a:lnSpc>
              <a:spcAft>
                <a:spcPts val="800"/>
              </a:spcAft>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Arial" panose="020B0604020202020204" pitchFamily="34" charset="0"/>
              </a:rPr>
              <a:t>Improving health outcomes for our Black and Ethnic minority women.</a:t>
            </a:r>
          </a:p>
        </p:txBody>
      </p:sp>
      <p:graphicFrame>
        <p:nvGraphicFramePr>
          <p:cNvPr id="40" name="Table 39">
            <a:extLst>
              <a:ext uri="{FF2B5EF4-FFF2-40B4-BE49-F238E27FC236}">
                <a16:creationId xmlns:a16="http://schemas.microsoft.com/office/drawing/2014/main" xmlns="" id="{64EF7306-4A3E-49BB-9A98-4530321B8DA5}"/>
              </a:ext>
            </a:extLst>
          </p:cNvPr>
          <p:cNvGraphicFramePr>
            <a:graphicFrameLocks noGrp="1"/>
          </p:cNvGraphicFramePr>
          <p:nvPr>
            <p:extLst>
              <p:ext uri="{D42A27DB-BD31-4B8C-83A1-F6EECF244321}">
                <p14:modId xmlns:p14="http://schemas.microsoft.com/office/powerpoint/2010/main" val="1479910308"/>
              </p:ext>
            </p:extLst>
          </p:nvPr>
        </p:nvGraphicFramePr>
        <p:xfrm>
          <a:off x="658156" y="9906199"/>
          <a:ext cx="6145592" cy="2270871"/>
        </p:xfrm>
        <a:graphic>
          <a:graphicData uri="http://schemas.openxmlformats.org/drawingml/2006/table">
            <a:tbl>
              <a:tblPr firstRow="1" firstCol="1" bandRow="1">
                <a:tableStyleId>{5C22544A-7EE6-4342-B048-85BDC9FD1C3A}</a:tableStyleId>
              </a:tblPr>
              <a:tblGrid>
                <a:gridCol w="843878">
                  <a:extLst>
                    <a:ext uri="{9D8B030D-6E8A-4147-A177-3AD203B41FA5}">
                      <a16:colId xmlns:a16="http://schemas.microsoft.com/office/drawing/2014/main" xmlns="" val="1422171783"/>
                    </a:ext>
                  </a:extLst>
                </a:gridCol>
                <a:gridCol w="5301714">
                  <a:extLst>
                    <a:ext uri="{9D8B030D-6E8A-4147-A177-3AD203B41FA5}">
                      <a16:colId xmlns:a16="http://schemas.microsoft.com/office/drawing/2014/main" xmlns="" val="1257540339"/>
                    </a:ext>
                  </a:extLst>
                </a:gridCol>
              </a:tblGrid>
              <a:tr h="555174">
                <a:tc>
                  <a:txBody>
                    <a:bodyPr/>
                    <a:lstStyle/>
                    <a:p>
                      <a:pPr>
                        <a:lnSpc>
                          <a:spcPct val="107000"/>
                        </a:lnSpc>
                        <a:spcAft>
                          <a:spcPts val="800"/>
                        </a:spcAft>
                      </a:pPr>
                      <a:r>
                        <a:rPr lang="en-GB" sz="1100" dirty="0">
                          <a:effectLst/>
                          <a:latin typeface="Arial" panose="020B0604020202020204" pitchFamily="34" charset="0"/>
                          <a:cs typeface="Arial" panose="020B0604020202020204" pitchFamily="34" charset="0"/>
                        </a:rPr>
                        <a:t>Plan</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100" dirty="0">
                          <a:effectLst/>
                          <a:latin typeface="Arial" panose="020B0604020202020204" pitchFamily="34" charset="0"/>
                          <a:cs typeface="Arial" panose="020B0604020202020204" pitchFamily="34" charset="0"/>
                        </a:rPr>
                        <a:t>Summary: Use information gathered by the LMNS Black and Ethnic Minorities women’s experience in maternity services survey to inform staff on cultural competency training our women’s experience using our service. </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74144761"/>
                  </a:ext>
                </a:extLst>
              </a:tr>
              <a:tr h="167911">
                <a:tc>
                  <a:txBody>
                    <a:bodyPr/>
                    <a:lstStyle/>
                    <a:p>
                      <a:pPr>
                        <a:lnSpc>
                          <a:spcPct val="107000"/>
                        </a:lnSpc>
                        <a:spcAft>
                          <a:spcPts val="800"/>
                        </a:spcAft>
                      </a:pPr>
                      <a:r>
                        <a:rPr lang="en-GB" sz="1100" dirty="0">
                          <a:effectLst/>
                          <a:latin typeface="Arial" panose="020B0604020202020204" pitchFamily="34" charset="0"/>
                          <a:cs typeface="Arial" panose="020B0604020202020204" pitchFamily="34" charset="0"/>
                        </a:rPr>
                        <a:t>Do</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100" dirty="0">
                          <a:effectLst/>
                          <a:latin typeface="Arial" panose="020B0604020202020204" pitchFamily="34" charset="0"/>
                          <a:cs typeface="Arial" panose="020B0604020202020204" pitchFamily="34" charset="0"/>
                        </a:rPr>
                        <a:t>Review responses already collected</a:t>
                      </a:r>
                      <a:r>
                        <a:rPr lang="en-GB" sz="1100" dirty="0" smtClean="0">
                          <a:effectLst/>
                          <a:latin typeface="Arial" panose="020B0604020202020204" pitchFamily="34" charset="0"/>
                          <a:cs typeface="Arial" panose="020B0604020202020204" pitchFamily="34" charset="0"/>
                        </a:rPr>
                        <a:t>.</a:t>
                      </a:r>
                      <a:endParaRPr lang="en-GB" sz="1100" dirty="0">
                        <a:effectLst/>
                        <a:latin typeface="Arial" panose="020B06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3264393435"/>
                  </a:ext>
                </a:extLst>
              </a:tr>
              <a:tr h="653499">
                <a:tc>
                  <a:txBody>
                    <a:bodyPr/>
                    <a:lstStyle/>
                    <a:p>
                      <a:pPr>
                        <a:lnSpc>
                          <a:spcPct val="107000"/>
                        </a:lnSpc>
                        <a:spcAft>
                          <a:spcPts val="800"/>
                        </a:spcAft>
                      </a:pPr>
                      <a:r>
                        <a:rPr lang="en-GB" sz="1100" dirty="0">
                          <a:effectLst/>
                          <a:latin typeface="Arial" panose="020B0604020202020204" pitchFamily="34" charset="0"/>
                          <a:cs typeface="Arial" panose="020B0604020202020204" pitchFamily="34" charset="0"/>
                        </a:rPr>
                        <a:t>Study</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100" dirty="0">
                          <a:effectLst/>
                          <a:latin typeface="Arial" panose="020B0604020202020204" pitchFamily="34" charset="0"/>
                          <a:cs typeface="Arial" panose="020B0604020202020204" pitchFamily="34" charset="0"/>
                        </a:rPr>
                        <a:t>Only 3 women have completed the survey for the whole LMNS, 2 women from our Hospital.</a:t>
                      </a:r>
                    </a:p>
                    <a:p>
                      <a:pPr>
                        <a:lnSpc>
                          <a:spcPct val="107000"/>
                        </a:lnSpc>
                        <a:spcAft>
                          <a:spcPts val="800"/>
                        </a:spcAft>
                      </a:pPr>
                      <a:r>
                        <a:rPr lang="en-GB" sz="1100" dirty="0">
                          <a:effectLst/>
                          <a:latin typeface="Arial" panose="020B0604020202020204" pitchFamily="34" charset="0"/>
                          <a:cs typeface="Arial" panose="020B0604020202020204" pitchFamily="34" charset="0"/>
                        </a:rPr>
                        <a:t>Not enough responses to gain valuable insight on women’s experiences. </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345510579"/>
                  </a:ext>
                </a:extLst>
              </a:tr>
              <a:tr h="894287">
                <a:tc>
                  <a:txBody>
                    <a:bodyPr/>
                    <a:lstStyle/>
                    <a:p>
                      <a:pPr>
                        <a:lnSpc>
                          <a:spcPct val="107000"/>
                        </a:lnSpc>
                        <a:spcAft>
                          <a:spcPts val="800"/>
                        </a:spcAft>
                      </a:pPr>
                      <a:r>
                        <a:rPr lang="en-GB" sz="1100" dirty="0">
                          <a:effectLst/>
                          <a:latin typeface="Arial" panose="020B0604020202020204" pitchFamily="34" charset="0"/>
                          <a:cs typeface="Arial" panose="020B0604020202020204" pitchFamily="34" charset="0"/>
                        </a:rPr>
                        <a:t>Act</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342900" lvl="0" indent="-342900">
                        <a:lnSpc>
                          <a:spcPct val="107000"/>
                        </a:lnSpc>
                        <a:buFont typeface="Symbol" panose="05050102010706020507" pitchFamily="18" charset="2"/>
                        <a:buChar char=""/>
                      </a:pPr>
                      <a:r>
                        <a:rPr lang="en-GB" sz="1100" dirty="0">
                          <a:effectLst/>
                          <a:latin typeface="Arial" panose="020B0604020202020204" pitchFamily="34" charset="0"/>
                          <a:cs typeface="Arial" panose="020B0604020202020204" pitchFamily="34" charset="0"/>
                        </a:rPr>
                        <a:t>Face to Face walk around the unit asking women to fill out the survey and highlighting survey to staff and requesting that they recruit women to complete the survey.</a:t>
                      </a:r>
                    </a:p>
                    <a:p>
                      <a:pPr marL="342900" lvl="0" indent="-342900">
                        <a:lnSpc>
                          <a:spcPct val="107000"/>
                        </a:lnSpc>
                        <a:spcAft>
                          <a:spcPts val="800"/>
                        </a:spcAft>
                        <a:buFont typeface="Symbol" panose="05050102010706020507" pitchFamily="18" charset="2"/>
                        <a:buChar char=""/>
                      </a:pPr>
                      <a:r>
                        <a:rPr lang="en-GB" sz="1100" dirty="0">
                          <a:effectLst/>
                          <a:latin typeface="Arial" panose="020B0604020202020204" pitchFamily="34" charset="0"/>
                          <a:cs typeface="Arial" panose="020B0604020202020204" pitchFamily="34" charset="0"/>
                        </a:rPr>
                        <a:t>Attend Community Midwives monthly meeting to asking them to recruit women to fill it the survey.</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3969971971"/>
                  </a:ext>
                </a:extLst>
              </a:tr>
            </a:tbl>
          </a:graphicData>
        </a:graphic>
      </p:graphicFrame>
      <p:sp>
        <p:nvSpPr>
          <p:cNvPr id="42" name="Rectangle 3">
            <a:extLst>
              <a:ext uri="{FF2B5EF4-FFF2-40B4-BE49-F238E27FC236}">
                <a16:creationId xmlns:a16="http://schemas.microsoft.com/office/drawing/2014/main" xmlns="" id="{94163E9F-49F4-4B92-94A4-16F0183B747E}"/>
              </a:ext>
            </a:extLst>
          </p:cNvPr>
          <p:cNvSpPr>
            <a:spLocks noChangeArrowheads="1"/>
          </p:cNvSpPr>
          <p:nvPr/>
        </p:nvSpPr>
        <p:spPr bwMode="auto">
          <a:xfrm>
            <a:off x="201505" y="9247133"/>
            <a:ext cx="683472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dirty="0" smtClean="0">
                <a:ln>
                  <a:noFill/>
                </a:ln>
                <a:solidFill>
                  <a:schemeClr val="tx2">
                    <a:lumMod val="50000"/>
                  </a:schemeClr>
                </a:solidFill>
                <a:effectLst/>
                <a:ea typeface="Calibri" panose="020F0502020204030204" pitchFamily="34" charset="0"/>
                <a:cs typeface="Arial" panose="020B0604020202020204" pitchFamily="34" charset="0"/>
              </a:rPr>
              <a:t>Continuous </a:t>
            </a:r>
            <a:r>
              <a:rPr kumimoji="0" lang="en-GB" altLang="en-US" sz="1600" b="1" i="0" u="none" strike="noStrike" cap="none" normalizeH="0" baseline="0" dirty="0">
                <a:ln>
                  <a:noFill/>
                </a:ln>
                <a:solidFill>
                  <a:schemeClr val="tx2">
                    <a:lumMod val="50000"/>
                  </a:schemeClr>
                </a:solidFill>
                <a:effectLst/>
                <a:ea typeface="Calibri" panose="020F0502020204030204" pitchFamily="34" charset="0"/>
                <a:cs typeface="Arial" panose="020B0604020202020204" pitchFamily="34" charset="0"/>
              </a:rPr>
              <a:t>improvements using PDSA </a:t>
            </a:r>
            <a:r>
              <a:rPr kumimoji="0" lang="en-GB" altLang="en-US" sz="1600" b="1" i="0" u="none" strike="noStrike" cap="none" normalizeH="0" baseline="0" dirty="0" smtClean="0">
                <a:ln>
                  <a:noFill/>
                </a:ln>
                <a:solidFill>
                  <a:schemeClr val="tx2">
                    <a:lumMod val="50000"/>
                  </a:schemeClr>
                </a:solidFill>
                <a:effectLst/>
                <a:ea typeface="Calibri" panose="020F0502020204030204" pitchFamily="34" charset="0"/>
                <a:cs typeface="Arial" panose="020B0604020202020204" pitchFamily="34" charset="0"/>
              </a:rPr>
              <a:t>cycles</a:t>
            </a:r>
            <a:endParaRPr kumimoji="0" lang="en-GB" altLang="en-US" sz="1600" b="1" i="0" u="none" strike="noStrike" cap="none" normalizeH="0" baseline="0" dirty="0">
              <a:ln>
                <a:noFill/>
              </a:ln>
              <a:solidFill>
                <a:schemeClr val="tx2">
                  <a:lumMod val="50000"/>
                </a:schemeClr>
              </a:solidFill>
              <a:effectLst/>
              <a:cs typeface="Arial" panose="020B0604020202020204" pitchFamily="34" charset="0"/>
            </a:endParaRPr>
          </a:p>
        </p:txBody>
      </p:sp>
      <p:graphicFrame>
        <p:nvGraphicFramePr>
          <p:cNvPr id="46" name="Table 45">
            <a:extLst>
              <a:ext uri="{FF2B5EF4-FFF2-40B4-BE49-F238E27FC236}">
                <a16:creationId xmlns:a16="http://schemas.microsoft.com/office/drawing/2014/main" xmlns="" id="{736184CB-5834-45A3-9C35-03479C75BCF5}"/>
              </a:ext>
            </a:extLst>
          </p:cNvPr>
          <p:cNvGraphicFramePr>
            <a:graphicFrameLocks noGrp="1"/>
          </p:cNvGraphicFramePr>
          <p:nvPr>
            <p:extLst>
              <p:ext uri="{D42A27DB-BD31-4B8C-83A1-F6EECF244321}">
                <p14:modId xmlns:p14="http://schemas.microsoft.com/office/powerpoint/2010/main" val="3370606335"/>
              </p:ext>
            </p:extLst>
          </p:nvPr>
        </p:nvGraphicFramePr>
        <p:xfrm>
          <a:off x="659512" y="12285887"/>
          <a:ext cx="6113247" cy="3176906"/>
        </p:xfrm>
        <a:graphic>
          <a:graphicData uri="http://schemas.openxmlformats.org/drawingml/2006/table">
            <a:tbl>
              <a:tblPr firstRow="1" firstCol="1" bandRow="1">
                <a:tableStyleId>{5C22544A-7EE6-4342-B048-85BDC9FD1C3A}</a:tableStyleId>
              </a:tblPr>
              <a:tblGrid>
                <a:gridCol w="804481">
                  <a:extLst>
                    <a:ext uri="{9D8B030D-6E8A-4147-A177-3AD203B41FA5}">
                      <a16:colId xmlns:a16="http://schemas.microsoft.com/office/drawing/2014/main" xmlns="" val="858937704"/>
                    </a:ext>
                  </a:extLst>
                </a:gridCol>
                <a:gridCol w="5308766">
                  <a:extLst>
                    <a:ext uri="{9D8B030D-6E8A-4147-A177-3AD203B41FA5}">
                      <a16:colId xmlns:a16="http://schemas.microsoft.com/office/drawing/2014/main" xmlns="" val="3397592939"/>
                    </a:ext>
                  </a:extLst>
                </a:gridCol>
              </a:tblGrid>
              <a:tr h="414936">
                <a:tc>
                  <a:txBody>
                    <a:bodyPr/>
                    <a:lstStyle/>
                    <a:p>
                      <a:pPr>
                        <a:lnSpc>
                          <a:spcPct val="107000"/>
                        </a:lnSpc>
                        <a:spcAft>
                          <a:spcPts val="800"/>
                        </a:spcAft>
                      </a:pPr>
                      <a:r>
                        <a:rPr lang="en-GB" sz="1100" dirty="0">
                          <a:effectLst/>
                          <a:latin typeface="Arial" panose="020B0604020202020204" pitchFamily="34" charset="0"/>
                          <a:cs typeface="Arial" panose="020B0604020202020204" pitchFamily="34" charset="0"/>
                        </a:rPr>
                        <a:t>Plan</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100" b="1" dirty="0">
                          <a:effectLst/>
                          <a:latin typeface="Arial" panose="020B0604020202020204" pitchFamily="34" charset="0"/>
                          <a:cs typeface="Arial" panose="020B0604020202020204" pitchFamily="34" charset="0"/>
                        </a:rPr>
                        <a:t>Summary: Use information gathered by this survey to inform staff on cultural competency training what Black and Ethnic Minority woman experience in our maternity service.</a:t>
                      </a:r>
                      <a:endParaRPr lang="en-GB"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574430149"/>
                  </a:ext>
                </a:extLst>
              </a:tr>
              <a:tr h="274460">
                <a:tc>
                  <a:txBody>
                    <a:bodyPr/>
                    <a:lstStyle/>
                    <a:p>
                      <a:pPr>
                        <a:lnSpc>
                          <a:spcPct val="107000"/>
                        </a:lnSpc>
                        <a:spcAft>
                          <a:spcPts val="800"/>
                        </a:spcAft>
                      </a:pPr>
                      <a:r>
                        <a:rPr lang="en-GB" sz="1100">
                          <a:effectLst/>
                          <a:latin typeface="Arial" panose="020B0604020202020204" pitchFamily="34" charset="0"/>
                          <a:cs typeface="Arial" panose="020B0604020202020204" pitchFamily="34" charset="0"/>
                        </a:rPr>
                        <a:t>Do</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100" dirty="0">
                          <a:effectLst/>
                          <a:latin typeface="Arial" panose="020B0604020202020204" pitchFamily="34" charset="0"/>
                          <a:cs typeface="Arial" panose="020B0604020202020204" pitchFamily="34" charset="0"/>
                        </a:rPr>
                        <a:t>Attend Community Midwives meeting asking them to recruit women from Black and Ethnic Minority groups to complete the survey.</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194448249"/>
                  </a:ext>
                </a:extLst>
              </a:tr>
              <a:tr h="491494">
                <a:tc>
                  <a:txBody>
                    <a:bodyPr/>
                    <a:lstStyle/>
                    <a:p>
                      <a:pPr>
                        <a:lnSpc>
                          <a:spcPct val="107000"/>
                        </a:lnSpc>
                        <a:spcAft>
                          <a:spcPts val="800"/>
                        </a:spcAft>
                      </a:pPr>
                      <a:r>
                        <a:rPr lang="en-GB" sz="1100">
                          <a:effectLst/>
                          <a:latin typeface="Arial" panose="020B0604020202020204" pitchFamily="34" charset="0"/>
                          <a:cs typeface="Arial" panose="020B0604020202020204" pitchFamily="34" charset="0"/>
                        </a:rPr>
                        <a:t>Study</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100" dirty="0">
                          <a:effectLst/>
                          <a:latin typeface="Arial" panose="020B0604020202020204" pitchFamily="34" charset="0"/>
                          <a:cs typeface="Arial" panose="020B0604020202020204" pitchFamily="34" charset="0"/>
                        </a:rPr>
                        <a:t>Community Midwives did not have the information cards about the survey to ask the women to complete. This information was supposed to have been given out to all community midwives around six months ago.</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3985841886"/>
                  </a:ext>
                </a:extLst>
              </a:tr>
              <a:tr h="1492638">
                <a:tc>
                  <a:txBody>
                    <a:bodyPr/>
                    <a:lstStyle/>
                    <a:p>
                      <a:pPr>
                        <a:lnSpc>
                          <a:spcPct val="107000"/>
                        </a:lnSpc>
                        <a:spcAft>
                          <a:spcPts val="800"/>
                        </a:spcAft>
                      </a:pPr>
                      <a:r>
                        <a:rPr lang="en-GB" sz="1100" dirty="0">
                          <a:effectLst/>
                          <a:latin typeface="Arial" panose="020B0604020202020204" pitchFamily="34" charset="0"/>
                          <a:cs typeface="Arial" panose="020B0604020202020204" pitchFamily="34" charset="0"/>
                        </a:rPr>
                        <a:t>Act</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342900" lvl="0" indent="-342900">
                        <a:lnSpc>
                          <a:spcPct val="107000"/>
                        </a:lnSpc>
                        <a:buFont typeface="Symbol" panose="05050102010706020507" pitchFamily="18" charset="2"/>
                        <a:buChar char=""/>
                      </a:pPr>
                      <a:r>
                        <a:rPr lang="en-GB" sz="1100" dirty="0">
                          <a:effectLst/>
                          <a:latin typeface="Arial" panose="020B0604020202020204" pitchFamily="34" charset="0"/>
                          <a:cs typeface="Arial" panose="020B0604020202020204" pitchFamily="34" charset="0"/>
                        </a:rPr>
                        <a:t>Ask LMNS for more information cards for Community Midwives – No more cards available. No funding to produce new information cards.</a:t>
                      </a:r>
                    </a:p>
                    <a:p>
                      <a:pPr marL="342900" lvl="0" indent="-342900">
                        <a:lnSpc>
                          <a:spcPct val="107000"/>
                        </a:lnSpc>
                        <a:buFont typeface="Symbol" panose="05050102010706020507" pitchFamily="18" charset="2"/>
                        <a:buChar char=""/>
                      </a:pPr>
                      <a:r>
                        <a:rPr lang="en-GB" sz="1100" dirty="0">
                          <a:effectLst/>
                          <a:latin typeface="Arial" panose="020B0604020202020204" pitchFamily="34" charset="0"/>
                          <a:cs typeface="Arial" panose="020B0604020202020204" pitchFamily="34" charset="0"/>
                        </a:rPr>
                        <a:t>Ask if new cards can be funded by maternity dept, discussed as an agenda item on the bi monthly BAME operational meeting – No Funds available to produce new cards.</a:t>
                      </a:r>
                    </a:p>
                    <a:p>
                      <a:pPr marL="342900" lvl="0" indent="-342900">
                        <a:lnSpc>
                          <a:spcPct val="107000"/>
                        </a:lnSpc>
                        <a:buFont typeface="Symbol" panose="05050102010706020507" pitchFamily="18" charset="2"/>
                        <a:buChar char=""/>
                      </a:pPr>
                      <a:r>
                        <a:rPr lang="en-GB" sz="1100" dirty="0">
                          <a:effectLst/>
                          <a:latin typeface="Arial" panose="020B0604020202020204" pitchFamily="34" charset="0"/>
                          <a:cs typeface="Arial" panose="020B0604020202020204" pitchFamily="34" charset="0"/>
                        </a:rPr>
                        <a:t>Agreed to photocopy old cards and laminate for distribution to Community Midwives.</a:t>
                      </a:r>
                    </a:p>
                    <a:p>
                      <a:pPr marL="342900" lvl="0" indent="-342900">
                        <a:lnSpc>
                          <a:spcPct val="107000"/>
                        </a:lnSpc>
                        <a:buFont typeface="Symbol" panose="05050102010706020507" pitchFamily="18" charset="2"/>
                        <a:buChar char=""/>
                      </a:pPr>
                      <a:r>
                        <a:rPr lang="en-GB" sz="1100" dirty="0">
                          <a:effectLst/>
                          <a:latin typeface="Arial" panose="020B0604020202020204" pitchFamily="34" charset="0"/>
                          <a:cs typeface="Arial" panose="020B0604020202020204" pitchFamily="34" charset="0"/>
                        </a:rPr>
                        <a:t>Discussed with QI team at coaching session –Plan -to ask charities if this is something they would provide funding for.</a:t>
                      </a:r>
                    </a:p>
                    <a:p>
                      <a:pPr marL="342900" lvl="0" indent="-342900">
                        <a:lnSpc>
                          <a:spcPct val="107000"/>
                        </a:lnSpc>
                        <a:spcAft>
                          <a:spcPts val="800"/>
                        </a:spcAft>
                        <a:buFont typeface="Symbol" panose="05050102010706020507" pitchFamily="18" charset="2"/>
                        <a:buChar char=""/>
                      </a:pPr>
                      <a:r>
                        <a:rPr lang="en-GB" sz="1100" dirty="0">
                          <a:effectLst/>
                          <a:latin typeface="Arial" panose="020B0604020202020204" pitchFamily="34" charset="0"/>
                          <a:cs typeface="Arial" panose="020B0604020202020204" pitchFamily="34" charset="0"/>
                        </a:rPr>
                        <a:t>Use responses from the survey in face to face teaching sessions.</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1058775354"/>
                  </a:ext>
                </a:extLst>
              </a:tr>
            </a:tbl>
          </a:graphicData>
        </a:graphic>
      </p:graphicFrame>
      <p:sp>
        <p:nvSpPr>
          <p:cNvPr id="47" name="TextBox 46">
            <a:extLst>
              <a:ext uri="{FF2B5EF4-FFF2-40B4-BE49-F238E27FC236}">
                <a16:creationId xmlns:a16="http://schemas.microsoft.com/office/drawing/2014/main" xmlns="" id="{9C4A7483-6C84-46D4-AF6E-91593D6AC4DF}"/>
              </a:ext>
            </a:extLst>
          </p:cNvPr>
          <p:cNvSpPr txBox="1"/>
          <p:nvPr/>
        </p:nvSpPr>
        <p:spPr>
          <a:xfrm>
            <a:off x="340987" y="15487707"/>
            <a:ext cx="6586753" cy="306109"/>
          </a:xfrm>
          <a:prstGeom prst="rect">
            <a:avLst/>
          </a:prstGeom>
          <a:noFill/>
        </p:spPr>
        <p:txBody>
          <a:bodyPr wrap="square" rtlCol="0">
            <a:spAutoFit/>
          </a:bodyPr>
          <a:lstStyle/>
          <a:p>
            <a:pPr algn="ctr">
              <a:lnSpc>
                <a:spcPct val="107000"/>
              </a:lnSpc>
              <a:spcAft>
                <a:spcPts val="800"/>
              </a:spcAft>
            </a:pPr>
            <a:r>
              <a:rPr lang="en-GB" sz="1400" b="1"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Introduction of cultural competency training for all maternity staff groups</a:t>
            </a:r>
            <a:endParaRPr lang="en-GB" sz="1400"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49" name="Table 48">
            <a:extLst>
              <a:ext uri="{FF2B5EF4-FFF2-40B4-BE49-F238E27FC236}">
                <a16:creationId xmlns:a16="http://schemas.microsoft.com/office/drawing/2014/main" xmlns="" id="{73AD8BDB-7DD6-4F19-B990-08726B4033E5}"/>
              </a:ext>
            </a:extLst>
          </p:cNvPr>
          <p:cNvGraphicFramePr>
            <a:graphicFrameLocks noGrp="1"/>
          </p:cNvGraphicFramePr>
          <p:nvPr>
            <p:extLst>
              <p:ext uri="{D42A27DB-BD31-4B8C-83A1-F6EECF244321}">
                <p14:modId xmlns:p14="http://schemas.microsoft.com/office/powerpoint/2010/main" val="2052194403"/>
              </p:ext>
            </p:extLst>
          </p:nvPr>
        </p:nvGraphicFramePr>
        <p:xfrm>
          <a:off x="615130" y="15834239"/>
          <a:ext cx="6173127" cy="3317738"/>
        </p:xfrm>
        <a:graphic>
          <a:graphicData uri="http://schemas.openxmlformats.org/drawingml/2006/table">
            <a:tbl>
              <a:tblPr firstRow="1" firstCol="1" bandRow="1">
                <a:tableStyleId>{5C22544A-7EE6-4342-B048-85BDC9FD1C3A}</a:tableStyleId>
              </a:tblPr>
              <a:tblGrid>
                <a:gridCol w="827473">
                  <a:extLst>
                    <a:ext uri="{9D8B030D-6E8A-4147-A177-3AD203B41FA5}">
                      <a16:colId xmlns:a16="http://schemas.microsoft.com/office/drawing/2014/main" xmlns="" val="2498787029"/>
                    </a:ext>
                  </a:extLst>
                </a:gridCol>
                <a:gridCol w="5345654">
                  <a:extLst>
                    <a:ext uri="{9D8B030D-6E8A-4147-A177-3AD203B41FA5}">
                      <a16:colId xmlns:a16="http://schemas.microsoft.com/office/drawing/2014/main" xmlns="" val="1911894843"/>
                    </a:ext>
                  </a:extLst>
                </a:gridCol>
              </a:tblGrid>
              <a:tr h="426012">
                <a:tc>
                  <a:txBody>
                    <a:bodyPr/>
                    <a:lstStyle/>
                    <a:p>
                      <a:pPr>
                        <a:lnSpc>
                          <a:spcPct val="107000"/>
                        </a:lnSpc>
                        <a:spcAft>
                          <a:spcPts val="800"/>
                        </a:spcAft>
                      </a:pPr>
                      <a:r>
                        <a:rPr lang="en-GB" sz="1100" dirty="0">
                          <a:effectLst/>
                          <a:latin typeface="Arial" panose="020B0604020202020204" pitchFamily="34" charset="0"/>
                          <a:cs typeface="Arial" panose="020B0604020202020204" pitchFamily="34" charset="0"/>
                        </a:rPr>
                        <a:t>Plan</a:t>
                      </a:r>
                    </a:p>
                    <a:p>
                      <a:pPr>
                        <a:lnSpc>
                          <a:spcPct val="107000"/>
                        </a:lnSpc>
                        <a:spcAft>
                          <a:spcPts val="800"/>
                        </a:spcAft>
                      </a:pPr>
                      <a:r>
                        <a:rPr lang="en-GB" sz="1100" dirty="0">
                          <a:effectLst/>
                          <a:latin typeface="Arial" panose="020B0604020202020204" pitchFamily="34" charset="0"/>
                          <a:cs typeface="Arial" panose="020B0604020202020204" pitchFamily="34" charset="0"/>
                        </a:rPr>
                        <a:t> </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100" dirty="0">
                          <a:effectLst/>
                          <a:latin typeface="Arial" panose="020B0604020202020204" pitchFamily="34" charset="0"/>
                          <a:cs typeface="Arial" panose="020B0604020202020204" pitchFamily="34" charset="0"/>
                        </a:rPr>
                        <a:t>Introduce cultural competencies for all staff</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3919338324"/>
                  </a:ext>
                </a:extLst>
              </a:tr>
              <a:tr h="1011480">
                <a:tc>
                  <a:txBody>
                    <a:bodyPr/>
                    <a:lstStyle/>
                    <a:p>
                      <a:pPr>
                        <a:lnSpc>
                          <a:spcPct val="107000"/>
                        </a:lnSpc>
                        <a:spcAft>
                          <a:spcPts val="800"/>
                        </a:spcAft>
                      </a:pPr>
                      <a:r>
                        <a:rPr lang="en-GB" sz="1100">
                          <a:effectLst/>
                          <a:latin typeface="Arial" panose="020B0604020202020204" pitchFamily="34" charset="0"/>
                          <a:cs typeface="Arial" panose="020B0604020202020204" pitchFamily="34" charset="0"/>
                        </a:rPr>
                        <a:t>Do</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342900" lvl="0" indent="-342900">
                        <a:lnSpc>
                          <a:spcPct val="107000"/>
                        </a:lnSpc>
                        <a:buFont typeface="Symbol" panose="05050102010706020507" pitchFamily="18" charset="2"/>
                        <a:buChar char=""/>
                      </a:pPr>
                      <a:r>
                        <a:rPr lang="en-GB" sz="1100" dirty="0">
                          <a:effectLst/>
                          <a:latin typeface="Arial" panose="020B0604020202020204" pitchFamily="34" charset="0"/>
                          <a:cs typeface="Arial" panose="020B0604020202020204" pitchFamily="34" charset="0"/>
                        </a:rPr>
                        <a:t>Due to Covid 19 – staff training is all online learning and not face to face so unable to delivery cultural competency training in that format.</a:t>
                      </a:r>
                    </a:p>
                    <a:p>
                      <a:pPr marL="342900" lvl="0" indent="-342900">
                        <a:lnSpc>
                          <a:spcPct val="107000"/>
                        </a:lnSpc>
                        <a:buFont typeface="Symbol" panose="05050102010706020507" pitchFamily="18" charset="2"/>
                        <a:buChar char=""/>
                      </a:pPr>
                      <a:r>
                        <a:rPr lang="en-GB" sz="1100" dirty="0">
                          <a:effectLst/>
                          <a:latin typeface="Arial" panose="020B0604020202020204" pitchFamily="34" charset="0"/>
                          <a:cs typeface="Arial" panose="020B0604020202020204" pitchFamily="34" charset="0"/>
                        </a:rPr>
                        <a:t> Review eLearning for health cultural competency training for suitability and recommend appropriate training package for staff to complete.</a:t>
                      </a:r>
                    </a:p>
                    <a:p>
                      <a:pPr marL="457200">
                        <a:lnSpc>
                          <a:spcPct val="107000"/>
                        </a:lnSpc>
                        <a:spcAft>
                          <a:spcPts val="800"/>
                        </a:spcAft>
                      </a:pPr>
                      <a:r>
                        <a:rPr lang="en-GB" sz="1100" dirty="0">
                          <a:effectLst/>
                          <a:latin typeface="Arial" panose="020B0604020202020204" pitchFamily="34" charset="0"/>
                          <a:cs typeface="Arial" panose="020B0604020202020204" pitchFamily="34" charset="0"/>
                        </a:rPr>
                        <a:t> </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131796683"/>
                  </a:ext>
                </a:extLst>
              </a:tr>
              <a:tr h="839897">
                <a:tc>
                  <a:txBody>
                    <a:bodyPr/>
                    <a:lstStyle/>
                    <a:p>
                      <a:pPr>
                        <a:lnSpc>
                          <a:spcPct val="107000"/>
                        </a:lnSpc>
                        <a:spcAft>
                          <a:spcPts val="800"/>
                        </a:spcAft>
                      </a:pPr>
                      <a:r>
                        <a:rPr lang="en-GB" sz="1100">
                          <a:effectLst/>
                          <a:latin typeface="Arial" panose="020B0604020202020204" pitchFamily="34" charset="0"/>
                          <a:cs typeface="Arial" panose="020B0604020202020204" pitchFamily="34" charset="0"/>
                        </a:rPr>
                        <a:t>Study</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342900" lvl="0" indent="-342900">
                        <a:lnSpc>
                          <a:spcPct val="107000"/>
                        </a:lnSpc>
                        <a:buFont typeface="Symbol" panose="05050102010706020507" pitchFamily="18" charset="2"/>
                        <a:buChar char=""/>
                      </a:pPr>
                      <a:r>
                        <a:rPr lang="en-GB" sz="1100" dirty="0">
                          <a:effectLst/>
                          <a:latin typeface="Arial" panose="020B0604020202020204" pitchFamily="34" charset="0"/>
                          <a:cs typeface="Arial" panose="020B0604020202020204" pitchFamily="34" charset="0"/>
                        </a:rPr>
                        <a:t>Decide if training would be mandatory for all staff – This will have implications for their training compliance figures and the departments training compliance figures =  Discuss at divisional level.</a:t>
                      </a:r>
                    </a:p>
                    <a:p>
                      <a:pPr marL="342900" lvl="0" indent="-342900">
                        <a:lnSpc>
                          <a:spcPct val="107000"/>
                        </a:lnSpc>
                        <a:spcAft>
                          <a:spcPts val="800"/>
                        </a:spcAft>
                        <a:buFont typeface="Symbol" panose="05050102010706020507" pitchFamily="18" charset="2"/>
                        <a:buChar char=""/>
                      </a:pPr>
                      <a:r>
                        <a:rPr lang="en-GB" sz="1100" dirty="0">
                          <a:effectLst/>
                          <a:latin typeface="Arial" panose="020B0604020202020204" pitchFamily="34" charset="0"/>
                          <a:cs typeface="Arial" panose="020B0604020202020204" pitchFamily="34" charset="0"/>
                        </a:rPr>
                        <a:t>It was agreed at divisional level to be mandatory for all maternity staff.</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1441333978"/>
                  </a:ext>
                </a:extLst>
              </a:tr>
              <a:tr h="1005986">
                <a:tc>
                  <a:txBody>
                    <a:bodyPr/>
                    <a:lstStyle/>
                    <a:p>
                      <a:pPr>
                        <a:lnSpc>
                          <a:spcPct val="107000"/>
                        </a:lnSpc>
                        <a:spcAft>
                          <a:spcPts val="800"/>
                        </a:spcAft>
                      </a:pPr>
                      <a:r>
                        <a:rPr lang="en-GB" sz="1100">
                          <a:effectLst/>
                          <a:latin typeface="Arial" panose="020B0604020202020204" pitchFamily="34" charset="0"/>
                          <a:cs typeface="Arial" panose="020B0604020202020204" pitchFamily="34" charset="0"/>
                        </a:rPr>
                        <a:t>Act</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342900" lvl="0" indent="-342900">
                        <a:lnSpc>
                          <a:spcPct val="107000"/>
                        </a:lnSpc>
                        <a:buFont typeface="Symbol" panose="05050102010706020507" pitchFamily="18" charset="2"/>
                        <a:buChar char=""/>
                      </a:pPr>
                      <a:r>
                        <a:rPr lang="en-GB" sz="1100" dirty="0">
                          <a:effectLst/>
                          <a:latin typeface="Arial" panose="020B0604020202020204" pitchFamily="34" charset="0"/>
                          <a:cs typeface="Arial" panose="020B0604020202020204" pitchFamily="34" charset="0"/>
                        </a:rPr>
                        <a:t>Introduce cultural competence training for all staff = Working with the training team and the learning academy.  </a:t>
                      </a:r>
                    </a:p>
                    <a:p>
                      <a:pPr marL="342900" lvl="0" indent="-342900">
                        <a:lnSpc>
                          <a:spcPct val="107000"/>
                        </a:lnSpc>
                        <a:spcAft>
                          <a:spcPts val="800"/>
                        </a:spcAft>
                        <a:buFont typeface="Symbol" panose="05050102010706020507" pitchFamily="18" charset="2"/>
                        <a:buChar char=""/>
                      </a:pPr>
                      <a:r>
                        <a:rPr lang="en-GB" sz="1100" dirty="0">
                          <a:effectLst/>
                          <a:latin typeface="Arial" panose="020B0604020202020204" pitchFamily="34" charset="0"/>
                          <a:cs typeface="Arial" panose="020B0604020202020204" pitchFamily="34" charset="0"/>
                        </a:rPr>
                        <a:t>Devise a survey using survey monkey to send to  staff before and after completing the training to gain information on how beneficial the training was and whether it will impact on how the give care in the future. </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3610838198"/>
                  </a:ext>
                </a:extLst>
              </a:tr>
            </a:tbl>
          </a:graphicData>
        </a:graphic>
      </p:graphicFrame>
      <p:sp>
        <p:nvSpPr>
          <p:cNvPr id="50" name="TextBox 49">
            <a:extLst>
              <a:ext uri="{FF2B5EF4-FFF2-40B4-BE49-F238E27FC236}">
                <a16:creationId xmlns:a16="http://schemas.microsoft.com/office/drawing/2014/main" xmlns="" id="{1C3BE0ED-A101-4D30-8505-EF63937DEFFD}"/>
              </a:ext>
            </a:extLst>
          </p:cNvPr>
          <p:cNvSpPr txBox="1"/>
          <p:nvPr/>
        </p:nvSpPr>
        <p:spPr>
          <a:xfrm>
            <a:off x="725062" y="19124734"/>
            <a:ext cx="5998716" cy="322845"/>
          </a:xfrm>
          <a:prstGeom prst="rect">
            <a:avLst/>
          </a:prstGeom>
          <a:noFill/>
        </p:spPr>
        <p:txBody>
          <a:bodyPr wrap="square" rtlCol="0">
            <a:spAutoFit/>
          </a:bodyPr>
          <a:lstStyle/>
          <a:p>
            <a:pPr algn="ctr">
              <a:lnSpc>
                <a:spcPct val="107000"/>
              </a:lnSpc>
              <a:spcAft>
                <a:spcPts val="800"/>
              </a:spcAft>
            </a:pPr>
            <a:r>
              <a:rPr lang="en-GB" sz="1400" b="1"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Measure effectiveness of cultural competencies training</a:t>
            </a:r>
          </a:p>
        </p:txBody>
      </p:sp>
      <p:graphicFrame>
        <p:nvGraphicFramePr>
          <p:cNvPr id="52" name="Table 51">
            <a:extLst>
              <a:ext uri="{FF2B5EF4-FFF2-40B4-BE49-F238E27FC236}">
                <a16:creationId xmlns:a16="http://schemas.microsoft.com/office/drawing/2014/main" xmlns="" id="{9B8B5962-42C7-4A12-9E57-C2D5E59A7F05}"/>
              </a:ext>
            </a:extLst>
          </p:cNvPr>
          <p:cNvGraphicFramePr>
            <a:graphicFrameLocks noGrp="1"/>
          </p:cNvGraphicFramePr>
          <p:nvPr>
            <p:extLst>
              <p:ext uri="{D42A27DB-BD31-4B8C-83A1-F6EECF244321}">
                <p14:modId xmlns:p14="http://schemas.microsoft.com/office/powerpoint/2010/main" val="4102875693"/>
              </p:ext>
            </p:extLst>
          </p:nvPr>
        </p:nvGraphicFramePr>
        <p:xfrm>
          <a:off x="674309" y="19534397"/>
          <a:ext cx="6113949" cy="1435100"/>
        </p:xfrm>
        <a:graphic>
          <a:graphicData uri="http://schemas.openxmlformats.org/drawingml/2006/table">
            <a:tbl>
              <a:tblPr firstRow="1" firstCol="1" bandRow="1">
                <a:tableStyleId>{5C22544A-7EE6-4342-B048-85BDC9FD1C3A}</a:tableStyleId>
              </a:tblPr>
              <a:tblGrid>
                <a:gridCol w="839534">
                  <a:extLst>
                    <a:ext uri="{9D8B030D-6E8A-4147-A177-3AD203B41FA5}">
                      <a16:colId xmlns:a16="http://schemas.microsoft.com/office/drawing/2014/main" xmlns="" val="4265619371"/>
                    </a:ext>
                  </a:extLst>
                </a:gridCol>
                <a:gridCol w="5274415">
                  <a:extLst>
                    <a:ext uri="{9D8B030D-6E8A-4147-A177-3AD203B41FA5}">
                      <a16:colId xmlns:a16="http://schemas.microsoft.com/office/drawing/2014/main" xmlns="" val="3188690661"/>
                    </a:ext>
                  </a:extLst>
                </a:gridCol>
              </a:tblGrid>
              <a:tr h="327664">
                <a:tc>
                  <a:txBody>
                    <a:bodyPr/>
                    <a:lstStyle/>
                    <a:p>
                      <a:pPr>
                        <a:lnSpc>
                          <a:spcPct val="107000"/>
                        </a:lnSpc>
                        <a:spcAft>
                          <a:spcPts val="800"/>
                        </a:spcAft>
                      </a:pPr>
                      <a:r>
                        <a:rPr lang="en-GB" sz="1100" dirty="0">
                          <a:effectLst/>
                          <a:latin typeface="Arial" panose="020B0604020202020204" pitchFamily="34" charset="0"/>
                          <a:cs typeface="Arial" panose="020B0604020202020204" pitchFamily="34" charset="0"/>
                        </a:rPr>
                        <a:t>Plan</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100" dirty="0">
                          <a:effectLst/>
                          <a:latin typeface="Arial" panose="020B0604020202020204" pitchFamily="34" charset="0"/>
                          <a:cs typeface="Arial" panose="020B0604020202020204" pitchFamily="34" charset="0"/>
                        </a:rPr>
                        <a:t>To see how often a woman was asked about her wellbeing during her antenatal appointments. </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811440102"/>
                  </a:ext>
                </a:extLst>
              </a:tr>
              <a:tr h="327664">
                <a:tc>
                  <a:txBody>
                    <a:bodyPr/>
                    <a:lstStyle/>
                    <a:p>
                      <a:pPr>
                        <a:lnSpc>
                          <a:spcPct val="107000"/>
                        </a:lnSpc>
                        <a:spcAft>
                          <a:spcPts val="800"/>
                        </a:spcAft>
                      </a:pPr>
                      <a:r>
                        <a:rPr lang="en-GB" sz="1100">
                          <a:effectLst/>
                          <a:latin typeface="Arial" panose="020B0604020202020204" pitchFamily="34" charset="0"/>
                          <a:cs typeface="Arial" panose="020B0604020202020204" pitchFamily="34" charset="0"/>
                        </a:rPr>
                        <a:t>Do</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100" dirty="0">
                          <a:effectLst/>
                          <a:latin typeface="Arial" panose="020B0604020202020204" pitchFamily="34" charset="0"/>
                          <a:cs typeface="Arial" panose="020B0604020202020204" pitchFamily="34" charset="0"/>
                        </a:rPr>
                        <a:t>Audit 15 Black and Ethnic Minority women’s antenatal notes to see if they had been asked about their wellbeing.</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1094518864"/>
                  </a:ext>
                </a:extLst>
              </a:tr>
              <a:tr h="327664">
                <a:tc>
                  <a:txBody>
                    <a:bodyPr/>
                    <a:lstStyle/>
                    <a:p>
                      <a:pPr>
                        <a:lnSpc>
                          <a:spcPct val="107000"/>
                        </a:lnSpc>
                        <a:spcAft>
                          <a:spcPts val="800"/>
                        </a:spcAft>
                      </a:pPr>
                      <a:r>
                        <a:rPr lang="en-GB" sz="1100">
                          <a:effectLst/>
                          <a:latin typeface="Arial" panose="020B0604020202020204" pitchFamily="34" charset="0"/>
                          <a:cs typeface="Arial" panose="020B0604020202020204" pitchFamily="34" charset="0"/>
                        </a:rPr>
                        <a:t>Study</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100" dirty="0">
                          <a:effectLst/>
                          <a:latin typeface="Arial" panose="020B0604020202020204" pitchFamily="34" charset="0"/>
                          <a:cs typeface="Arial" panose="020B0604020202020204" pitchFamily="34" charset="0"/>
                        </a:rPr>
                        <a:t>62% of women were asked by a health care professional about their wellbeing at her antenatal appointment.</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2627462351"/>
                  </a:ext>
                </a:extLst>
              </a:tr>
              <a:tr h="327664">
                <a:tc>
                  <a:txBody>
                    <a:bodyPr/>
                    <a:lstStyle/>
                    <a:p>
                      <a:pPr>
                        <a:lnSpc>
                          <a:spcPct val="107000"/>
                        </a:lnSpc>
                        <a:spcAft>
                          <a:spcPts val="800"/>
                        </a:spcAft>
                      </a:pPr>
                      <a:r>
                        <a:rPr lang="en-GB" sz="1100" dirty="0">
                          <a:effectLst/>
                          <a:latin typeface="Arial" panose="020B0604020202020204" pitchFamily="34" charset="0"/>
                          <a:cs typeface="Arial" panose="020B0604020202020204" pitchFamily="34" charset="0"/>
                        </a:rPr>
                        <a:t>Act</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800"/>
                        </a:spcAft>
                      </a:pPr>
                      <a:r>
                        <a:rPr lang="en-GB" sz="1100" dirty="0">
                          <a:effectLst/>
                          <a:latin typeface="Arial" panose="020B0604020202020204" pitchFamily="34" charset="0"/>
                          <a:cs typeface="Arial" panose="020B0604020202020204" pitchFamily="34" charset="0"/>
                        </a:rPr>
                        <a:t>Introduce cultural competency training to all staff and see whether the number of time this question is asked increases. </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xmlns="" val="3769209388"/>
                  </a:ext>
                </a:extLst>
              </a:tr>
            </a:tbl>
          </a:graphicData>
        </a:graphic>
      </p:graphicFrame>
      <p:sp>
        <p:nvSpPr>
          <p:cNvPr id="53" name="Rectangle: Rounded Corners 52">
            <a:extLst>
              <a:ext uri="{FF2B5EF4-FFF2-40B4-BE49-F238E27FC236}">
                <a16:creationId xmlns:a16="http://schemas.microsoft.com/office/drawing/2014/main" xmlns="" id="{8087DC4B-F430-4EC0-87B5-5B68D7FD43E8}"/>
              </a:ext>
            </a:extLst>
          </p:cNvPr>
          <p:cNvSpPr/>
          <p:nvPr/>
        </p:nvSpPr>
        <p:spPr>
          <a:xfrm>
            <a:off x="7160218" y="1600624"/>
            <a:ext cx="7637938" cy="669162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pic>
        <p:nvPicPr>
          <p:cNvPr id="21" name="Picture 20">
            <a:extLst>
              <a:ext uri="{FF2B5EF4-FFF2-40B4-BE49-F238E27FC236}">
                <a16:creationId xmlns:a16="http://schemas.microsoft.com/office/drawing/2014/main" xmlns="" id="{58051DB6-67D9-4BC0-A097-9DF9501C652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74233" y="17923949"/>
            <a:ext cx="3138215" cy="260619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26" name="Picture 2">
            <a:extLst>
              <a:ext uri="{FF2B5EF4-FFF2-40B4-BE49-F238E27FC236}">
                <a16:creationId xmlns:a16="http://schemas.microsoft.com/office/drawing/2014/main" xmlns="" id="{4FFC6533-B14A-4B26-BFC2-798DF2062A8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4728" r="-4728"/>
          <a:stretch/>
        </p:blipFill>
        <p:spPr bwMode="auto">
          <a:xfrm>
            <a:off x="8805542" y="3591338"/>
            <a:ext cx="5750471" cy="2775445"/>
          </a:xfrm>
          <a:prstGeom prst="rect">
            <a:avLst/>
          </a:prstGeom>
          <a:solidFill>
            <a:schemeClr val="bg1"/>
          </a:solidFill>
          <a:ln>
            <a:noFill/>
          </a:ln>
        </p:spPr>
      </p:pic>
      <p:sp>
        <p:nvSpPr>
          <p:cNvPr id="54" name="Rectangle: Rounded Corners 53">
            <a:extLst>
              <a:ext uri="{FF2B5EF4-FFF2-40B4-BE49-F238E27FC236}">
                <a16:creationId xmlns:a16="http://schemas.microsoft.com/office/drawing/2014/main" xmlns="" id="{6ADAD707-AF25-49D5-BD39-44A7D7436BB3}"/>
              </a:ext>
            </a:extLst>
          </p:cNvPr>
          <p:cNvSpPr/>
          <p:nvPr/>
        </p:nvSpPr>
        <p:spPr>
          <a:xfrm>
            <a:off x="9744411" y="11723489"/>
            <a:ext cx="4971855" cy="55642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5" name="Rectangle 54">
            <a:extLst>
              <a:ext uri="{FF2B5EF4-FFF2-40B4-BE49-F238E27FC236}">
                <a16:creationId xmlns:a16="http://schemas.microsoft.com/office/drawing/2014/main" xmlns="" id="{30CBDDC5-7AD5-41DC-BC80-FA5ACE519A28}"/>
              </a:ext>
            </a:extLst>
          </p:cNvPr>
          <p:cNvSpPr/>
          <p:nvPr/>
        </p:nvSpPr>
        <p:spPr>
          <a:xfrm>
            <a:off x="8799775" y="1415512"/>
            <a:ext cx="4488885" cy="52289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6" name="TextBox 55">
            <a:extLst>
              <a:ext uri="{FF2B5EF4-FFF2-40B4-BE49-F238E27FC236}">
                <a16:creationId xmlns:a16="http://schemas.microsoft.com/office/drawing/2014/main" xmlns="" id="{E571FE2C-8593-4B80-8FFE-E222300E45C2}"/>
              </a:ext>
            </a:extLst>
          </p:cNvPr>
          <p:cNvSpPr txBox="1"/>
          <p:nvPr/>
        </p:nvSpPr>
        <p:spPr>
          <a:xfrm>
            <a:off x="9208086" y="1423406"/>
            <a:ext cx="3599200" cy="523220"/>
          </a:xfrm>
          <a:prstGeom prst="rect">
            <a:avLst/>
          </a:prstGeom>
          <a:noFill/>
        </p:spPr>
        <p:txBody>
          <a:bodyPr wrap="square" rtlCol="0">
            <a:spAutoFit/>
          </a:bodyPr>
          <a:lstStyle/>
          <a:p>
            <a:pPr algn="ctr"/>
            <a:r>
              <a:rPr lang="en-GB" sz="2800" b="1" dirty="0">
                <a:solidFill>
                  <a:srgbClr val="FCF6FA"/>
                </a:solidFill>
                <a:latin typeface="Arial" panose="020B0604020202020204" pitchFamily="34" charset="0"/>
                <a:cs typeface="Arial" panose="020B0604020202020204" pitchFamily="34" charset="0"/>
              </a:rPr>
              <a:t>The Approach</a:t>
            </a:r>
          </a:p>
        </p:txBody>
      </p:sp>
      <p:sp>
        <p:nvSpPr>
          <p:cNvPr id="57" name="TextBox 56">
            <a:extLst>
              <a:ext uri="{FF2B5EF4-FFF2-40B4-BE49-F238E27FC236}">
                <a16:creationId xmlns:a16="http://schemas.microsoft.com/office/drawing/2014/main" xmlns="" id="{DC0C3E44-8340-4788-BC2B-3EDC598A13C8}"/>
              </a:ext>
            </a:extLst>
          </p:cNvPr>
          <p:cNvSpPr txBox="1"/>
          <p:nvPr/>
        </p:nvSpPr>
        <p:spPr>
          <a:xfrm>
            <a:off x="10400336" y="18210512"/>
            <a:ext cx="4271567" cy="2369880"/>
          </a:xfrm>
          <a:prstGeom prst="rect">
            <a:avLst/>
          </a:prstGeom>
          <a:solidFill>
            <a:schemeClr val="bg1">
              <a:lumMod val="95000"/>
            </a:schemeClr>
          </a:solidFill>
          <a:ln>
            <a:solidFill>
              <a:schemeClr val="accent1">
                <a:lumMod val="75000"/>
              </a:schemeClr>
            </a:solidFill>
          </a:ln>
        </p:spPr>
        <p:txBody>
          <a:bodyPr wrap="square" rtlCol="0">
            <a:spAutoFit/>
          </a:bodyPr>
          <a:lstStyle/>
          <a:p>
            <a:endParaRPr lang="en-GB" sz="1400" dirty="0" smtClean="0">
              <a:solidFill>
                <a:schemeClr val="tx2"/>
              </a:solidFill>
              <a:latin typeface="Arial" panose="020B0604020202020204" pitchFamily="34" charset="0"/>
              <a:cs typeface="Arial" panose="020B0604020202020204" pitchFamily="34" charset="0"/>
            </a:endParaRPr>
          </a:p>
          <a:p>
            <a:r>
              <a:rPr lang="en-GB" sz="1400" dirty="0" smtClean="0">
                <a:solidFill>
                  <a:schemeClr val="tx2"/>
                </a:solidFill>
                <a:latin typeface="Arial" panose="020B0604020202020204" pitchFamily="34" charset="0"/>
                <a:cs typeface="Arial" panose="020B0604020202020204" pitchFamily="34" charset="0"/>
              </a:rPr>
              <a:t>References</a:t>
            </a:r>
          </a:p>
          <a:p>
            <a:endParaRPr lang="en-GB" sz="1200" dirty="0" smtClean="0">
              <a:latin typeface="Arial" panose="020B0604020202020204" pitchFamily="34" charset="0"/>
              <a:cs typeface="Arial" panose="020B0604020202020204" pitchFamily="34" charset="0"/>
            </a:endParaRPr>
          </a:p>
          <a:p>
            <a:pPr marL="228600" indent="-228600">
              <a:buAutoNum type="arabicPeriod"/>
            </a:pPr>
            <a:r>
              <a:rPr lang="en-GB" sz="1200" dirty="0" smtClean="0">
                <a:latin typeface="Arial" panose="020B0604020202020204" pitchFamily="34" charset="0"/>
                <a:cs typeface="Arial" panose="020B0604020202020204" pitchFamily="34" charset="0"/>
              </a:rPr>
              <a:t>Mothers </a:t>
            </a:r>
            <a:r>
              <a:rPr lang="en-GB" sz="1200" dirty="0">
                <a:latin typeface="Arial" panose="020B0604020202020204" pitchFamily="34" charset="0"/>
                <a:cs typeface="Arial" panose="020B0604020202020204" pitchFamily="34" charset="0"/>
              </a:rPr>
              <a:t>and Babies: Reducing Risk through Audit and Confidential Enquiries –UK 2021. Retrieved 26/03/2022 from https://www.npeu.ox.ac.uk/mbrrace-uk/reports </a:t>
            </a:r>
          </a:p>
          <a:p>
            <a:pPr marL="228600" indent="-228600">
              <a:buAutoNum type="arabicPeriod"/>
            </a:pPr>
            <a:r>
              <a:rPr lang="en-GB" sz="1200" dirty="0">
                <a:latin typeface="Arial" panose="020B0604020202020204" pitchFamily="34" charset="0"/>
                <a:cs typeface="Arial" panose="020B0604020202020204" pitchFamily="34" charset="0"/>
              </a:rPr>
              <a:t>National Health Service Pledge 2021. Retrieved 26/03/2022 from </a:t>
            </a:r>
            <a:r>
              <a:rPr lang="en-GB" sz="1200" dirty="0">
                <a:latin typeface="Arial" panose="020B0604020202020204" pitchFamily="34" charset="0"/>
                <a:cs typeface="Arial" panose="020B0604020202020204" pitchFamily="34" charset="0"/>
                <a:hlinkClick r:id="rId5"/>
              </a:rPr>
              <a:t>https://</a:t>
            </a:r>
            <a:r>
              <a:rPr lang="en-GB" sz="1200" dirty="0" smtClean="0">
                <a:latin typeface="Arial" panose="020B0604020202020204" pitchFamily="34" charset="0"/>
                <a:cs typeface="Arial" panose="020B0604020202020204" pitchFamily="34" charset="0"/>
                <a:hlinkClick r:id="rId5"/>
              </a:rPr>
              <a:t>www.england.nhs.uk/wp-content/uploads/2021/09/C0734-ii-pledges-to-improve-equity-for-mothers-and-babies-race-equality-for-all-staff.pdf</a:t>
            </a:r>
            <a:endParaRPr lang="en-GB" sz="1200" dirty="0" smtClean="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p:txBody>
      </p:sp>
      <p:pic>
        <p:nvPicPr>
          <p:cNvPr id="59" name="Picture 58">
            <a:extLst>
              <a:ext uri="{FF2B5EF4-FFF2-40B4-BE49-F238E27FC236}">
                <a16:creationId xmlns:a16="http://schemas.microsoft.com/office/drawing/2014/main" xmlns="" id="{402E02AA-6FCE-46F0-830A-2C39AB79F2A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934867" y="11821268"/>
            <a:ext cx="2771775" cy="2143125"/>
          </a:xfrm>
          <a:prstGeom prst="rect">
            <a:avLst/>
          </a:prstGeom>
        </p:spPr>
      </p:pic>
      <p:sp>
        <p:nvSpPr>
          <p:cNvPr id="60" name="TextBox 59">
            <a:extLst>
              <a:ext uri="{FF2B5EF4-FFF2-40B4-BE49-F238E27FC236}">
                <a16:creationId xmlns:a16="http://schemas.microsoft.com/office/drawing/2014/main" xmlns="" id="{A6B6F82B-6D56-4923-9293-E670DC89DEF0}"/>
              </a:ext>
            </a:extLst>
          </p:cNvPr>
          <p:cNvSpPr txBox="1"/>
          <p:nvPr/>
        </p:nvSpPr>
        <p:spPr>
          <a:xfrm>
            <a:off x="9866618" y="12494503"/>
            <a:ext cx="4995178" cy="1689180"/>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en-GB" sz="1400" dirty="0">
                <a:effectLst/>
                <a:latin typeface="Arial" panose="020B0604020202020204" pitchFamily="34" charset="0"/>
                <a:ea typeface="Calibri" panose="020F0502020204030204" pitchFamily="34" charset="0"/>
                <a:cs typeface="Arial" panose="020B0604020202020204" pitchFamily="34" charset="0"/>
              </a:rPr>
              <a:t>Increased use of communication skills, Lead and motivate.</a:t>
            </a:r>
          </a:p>
          <a:p>
            <a:pPr marL="342900" lvl="0" indent="-342900">
              <a:lnSpc>
                <a:spcPct val="107000"/>
              </a:lnSpc>
              <a:buFont typeface="Symbol" panose="05050102010706020507" pitchFamily="18" charset="2"/>
              <a:buChar char=""/>
            </a:pPr>
            <a:r>
              <a:rPr lang="en-GB" sz="1400" dirty="0">
                <a:effectLst/>
                <a:latin typeface="Arial" panose="020B0604020202020204" pitchFamily="34" charset="0"/>
                <a:ea typeface="Calibri" panose="020F0502020204030204" pitchFamily="34" charset="0"/>
                <a:cs typeface="Arial" panose="020B0604020202020204" pitchFamily="34" charset="0"/>
              </a:rPr>
              <a:t>Collaboration with different teams – Divisional level conversations, QI teams, Training team, Black and Ethnic minorities operational group, Community midwives, Unit midwives and support staff.</a:t>
            </a:r>
          </a:p>
          <a:p>
            <a:pPr marL="342900" lvl="0" indent="-342900">
              <a:lnSpc>
                <a:spcPct val="107000"/>
              </a:lnSpc>
              <a:spcAft>
                <a:spcPts val="800"/>
              </a:spcAft>
              <a:buFont typeface="Symbol" panose="05050102010706020507" pitchFamily="18" charset="2"/>
              <a:buChar char=""/>
            </a:pPr>
            <a:r>
              <a:rPr lang="en-GB" sz="1400" dirty="0">
                <a:effectLst/>
                <a:latin typeface="Arial" panose="020B0604020202020204" pitchFamily="34" charset="0"/>
                <a:ea typeface="Calibri" panose="020F0502020204030204" pitchFamily="34" charset="0"/>
                <a:cs typeface="Arial" panose="020B0604020202020204" pitchFamily="34" charset="0"/>
              </a:rPr>
              <a:t>Building new relationships.</a:t>
            </a:r>
          </a:p>
        </p:txBody>
      </p:sp>
      <p:sp>
        <p:nvSpPr>
          <p:cNvPr id="62" name="TextBox 61">
            <a:extLst>
              <a:ext uri="{FF2B5EF4-FFF2-40B4-BE49-F238E27FC236}">
                <a16:creationId xmlns:a16="http://schemas.microsoft.com/office/drawing/2014/main" xmlns="" id="{483C9199-BECE-49F4-AB16-C27081E29F66}"/>
              </a:ext>
            </a:extLst>
          </p:cNvPr>
          <p:cNvSpPr txBox="1"/>
          <p:nvPr/>
        </p:nvSpPr>
        <p:spPr>
          <a:xfrm>
            <a:off x="10202470" y="11741190"/>
            <a:ext cx="4102466" cy="523220"/>
          </a:xfrm>
          <a:prstGeom prst="rect">
            <a:avLst/>
          </a:prstGeom>
          <a:noFill/>
        </p:spPr>
        <p:txBody>
          <a:bodyPr wrap="square" rtlCol="0">
            <a:spAutoFit/>
          </a:bodyPr>
          <a:lstStyle/>
          <a:p>
            <a:pPr algn="ctr"/>
            <a:r>
              <a:rPr lang="en-GB" sz="2800" b="1" dirty="0" smtClean="0">
                <a:solidFill>
                  <a:srgbClr val="FCF6FA"/>
                </a:solidFill>
                <a:latin typeface="Arial" panose="020B0604020202020204" pitchFamily="34" charset="0"/>
                <a:cs typeface="Arial" panose="020B0604020202020204" pitchFamily="34" charset="0"/>
              </a:rPr>
              <a:t>Leadership Learning</a:t>
            </a:r>
            <a:endParaRPr lang="en-GB" sz="2800" b="1" dirty="0">
              <a:solidFill>
                <a:srgbClr val="FCF6FA"/>
              </a:solidFill>
              <a:latin typeface="Arial" panose="020B0604020202020204" pitchFamily="34" charset="0"/>
              <a:cs typeface="Arial" panose="020B0604020202020204" pitchFamily="34" charset="0"/>
            </a:endParaRPr>
          </a:p>
        </p:txBody>
      </p:sp>
      <p:sp>
        <p:nvSpPr>
          <p:cNvPr id="63" name="TextBox 62">
            <a:extLst>
              <a:ext uri="{FF2B5EF4-FFF2-40B4-BE49-F238E27FC236}">
                <a16:creationId xmlns:a16="http://schemas.microsoft.com/office/drawing/2014/main" xmlns="" id="{EFB50825-53E4-4607-9D5C-292197E48730}"/>
              </a:ext>
            </a:extLst>
          </p:cNvPr>
          <p:cNvSpPr txBox="1"/>
          <p:nvPr/>
        </p:nvSpPr>
        <p:spPr>
          <a:xfrm>
            <a:off x="11036305" y="14436951"/>
            <a:ext cx="3010821" cy="523220"/>
          </a:xfrm>
          <a:prstGeom prst="rect">
            <a:avLst/>
          </a:prstGeom>
          <a:noFill/>
        </p:spPr>
        <p:txBody>
          <a:bodyPr wrap="square" rtlCol="0">
            <a:spAutoFit/>
          </a:bodyPr>
          <a:lstStyle/>
          <a:p>
            <a:pPr algn="ctr"/>
            <a:r>
              <a:rPr lang="en-GB" sz="2800" b="1" dirty="0">
                <a:solidFill>
                  <a:srgbClr val="FCF6FA"/>
                </a:solidFill>
                <a:latin typeface="Arial" panose="020B0604020202020204" pitchFamily="34" charset="0"/>
                <a:cs typeface="Arial" panose="020B0604020202020204" pitchFamily="34" charset="0"/>
              </a:rPr>
              <a:t>Next Steps</a:t>
            </a:r>
          </a:p>
        </p:txBody>
      </p:sp>
      <p:sp>
        <p:nvSpPr>
          <p:cNvPr id="1024" name="TextBox 1023">
            <a:extLst>
              <a:ext uri="{FF2B5EF4-FFF2-40B4-BE49-F238E27FC236}">
                <a16:creationId xmlns:a16="http://schemas.microsoft.com/office/drawing/2014/main" xmlns="" id="{BC13F7D5-7F4E-4F46-871D-79A17DA72106}"/>
              </a:ext>
            </a:extLst>
          </p:cNvPr>
          <p:cNvSpPr txBox="1"/>
          <p:nvPr/>
        </p:nvSpPr>
        <p:spPr>
          <a:xfrm>
            <a:off x="9250427" y="15483932"/>
            <a:ext cx="4812197" cy="1475660"/>
          </a:xfrm>
          <a:prstGeom prst="rect">
            <a:avLst/>
          </a:prstGeom>
          <a:noFill/>
        </p:spPr>
        <p:txBody>
          <a:bodyPr wrap="square" rtlCol="0">
            <a:spAutoFit/>
          </a:bodyPr>
          <a:lstStyle/>
          <a:p>
            <a:pPr marL="342900" lvl="0" indent="-342900">
              <a:lnSpc>
                <a:spcPct val="107000"/>
              </a:lnSpc>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Arial" panose="020B0604020202020204" pitchFamily="34" charset="0"/>
              </a:rPr>
              <a:t>Continuing the project – Using PDSA cycles.</a:t>
            </a:r>
          </a:p>
          <a:p>
            <a:pPr marL="342900" lvl="0" indent="-342900">
              <a:lnSpc>
                <a:spcPct val="107000"/>
              </a:lnSpc>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Arial" panose="020B0604020202020204" pitchFamily="34" charset="0"/>
              </a:rPr>
              <a:t>Changing things that don’t work and come up with other measures.</a:t>
            </a:r>
          </a:p>
          <a:p>
            <a:pPr marL="342900" lvl="0" indent="-342900">
              <a:lnSpc>
                <a:spcPct val="107000"/>
              </a:lnSpc>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Arial" panose="020B0604020202020204" pitchFamily="34" charset="0"/>
              </a:rPr>
              <a:t>Produce a cultural competency face to face training session for when face to face learning restarts.</a:t>
            </a:r>
          </a:p>
          <a:p>
            <a:pPr marL="342900" lvl="0" indent="-342900">
              <a:lnSpc>
                <a:spcPct val="107000"/>
              </a:lnSpc>
              <a:buFont typeface="Symbol" panose="05050102010706020507" pitchFamily="18" charset="2"/>
              <a:buChar char=""/>
            </a:pPr>
            <a:r>
              <a:rPr lang="en-GB" sz="1200" dirty="0">
                <a:effectLst/>
                <a:latin typeface="Arial" panose="020B0604020202020204" pitchFamily="34" charset="0"/>
                <a:ea typeface="Calibri" panose="020F0502020204030204" pitchFamily="34" charset="0"/>
                <a:cs typeface="Arial" panose="020B0604020202020204" pitchFamily="34" charset="0"/>
              </a:rPr>
              <a:t>Continue to collaborate with different teams/people bringing a voice and awareness to improving equity </a:t>
            </a:r>
          </a:p>
        </p:txBody>
      </p:sp>
      <p:sp>
        <p:nvSpPr>
          <p:cNvPr id="1025" name="TextBox 1024">
            <a:extLst>
              <a:ext uri="{FF2B5EF4-FFF2-40B4-BE49-F238E27FC236}">
                <a16:creationId xmlns:a16="http://schemas.microsoft.com/office/drawing/2014/main" xmlns="" id="{6C018A6C-A38B-4333-907E-6B6D9E0A932C}"/>
              </a:ext>
            </a:extLst>
          </p:cNvPr>
          <p:cNvSpPr txBox="1"/>
          <p:nvPr/>
        </p:nvSpPr>
        <p:spPr>
          <a:xfrm>
            <a:off x="7563277" y="1992256"/>
            <a:ext cx="7152989" cy="1766830"/>
          </a:xfrm>
          <a:prstGeom prst="rect">
            <a:avLst/>
          </a:prstGeom>
          <a:noFill/>
        </p:spPr>
        <p:txBody>
          <a:bodyPr wrap="square" rtlCol="0">
            <a:spAutoFit/>
          </a:bodyPr>
          <a:lstStyle/>
          <a:p>
            <a:pPr>
              <a:lnSpc>
                <a:spcPct val="107000"/>
              </a:lnSpc>
              <a:spcAft>
                <a:spcPts val="800"/>
              </a:spcAft>
            </a:pPr>
            <a:r>
              <a:rPr lang="en-GB" sz="1400" b="1" dirty="0">
                <a:effectLst/>
                <a:latin typeface="Arial" panose="020B0604020202020204" pitchFamily="34" charset="0"/>
                <a:ea typeface="Calibri" panose="020F0502020204030204" pitchFamily="34" charset="0"/>
                <a:cs typeface="Arial" panose="020B0604020202020204" pitchFamily="34" charset="0"/>
              </a:rPr>
              <a:t>What we were trying to accomplish</a:t>
            </a:r>
            <a:endParaRPr lang="en-GB"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100" dirty="0">
                <a:effectLst/>
                <a:latin typeface="Arial" panose="020B0604020202020204" pitchFamily="34" charset="0"/>
                <a:ea typeface="Calibri" panose="020F0502020204030204" pitchFamily="34" charset="0"/>
                <a:cs typeface="Arial" panose="020B0604020202020204" pitchFamily="34" charset="0"/>
              </a:rPr>
              <a:t>To increase cultural awareness for staff working in maternity services and have an impact on care given and outcomes for Black and Ethnic Minority women.</a:t>
            </a:r>
          </a:p>
          <a:p>
            <a:pPr>
              <a:lnSpc>
                <a:spcPct val="107000"/>
              </a:lnSpc>
              <a:spcAft>
                <a:spcPts val="800"/>
              </a:spcAft>
            </a:pPr>
            <a:r>
              <a:rPr lang="en-GB" sz="1400" b="1" dirty="0">
                <a:effectLst/>
                <a:latin typeface="Arial" panose="020B0604020202020204" pitchFamily="34" charset="0"/>
                <a:ea typeface="Calibri" panose="020F0502020204030204" pitchFamily="34" charset="0"/>
                <a:cs typeface="Arial" panose="020B0604020202020204" pitchFamily="34" charset="0"/>
              </a:rPr>
              <a:t>What we measured to understand if our change was an improvement</a:t>
            </a:r>
            <a:endParaRPr lang="en-GB" sz="14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sz="1100" dirty="0">
                <a:effectLst/>
                <a:latin typeface="Arial" panose="020B0604020202020204" pitchFamily="34" charset="0"/>
                <a:ea typeface="Calibri" panose="020F0502020204030204" pitchFamily="34" charset="0"/>
                <a:cs typeface="Arial" panose="020B0604020202020204" pitchFamily="34" charset="0"/>
              </a:rPr>
              <a:t>Increase in Black and Ethnic Minorities survey results and to use the information received to improve care. </a:t>
            </a:r>
          </a:p>
          <a:p>
            <a:pPr marL="342900" lvl="0" indent="-342900">
              <a:lnSpc>
                <a:spcPct val="107000"/>
              </a:lnSpc>
              <a:spcAft>
                <a:spcPts val="800"/>
              </a:spcAft>
              <a:buFont typeface="Symbol" panose="05050102010706020507" pitchFamily="18" charset="2"/>
              <a:buChar char=""/>
            </a:pPr>
            <a:r>
              <a:rPr lang="en-GB" sz="1100" dirty="0">
                <a:effectLst/>
                <a:latin typeface="Arial" panose="020B0604020202020204" pitchFamily="34" charset="0"/>
                <a:ea typeface="Calibri" panose="020F0502020204030204" pitchFamily="34" charset="0"/>
                <a:cs typeface="Arial" panose="020B0604020202020204" pitchFamily="34" charset="0"/>
              </a:rPr>
              <a:t>Increase in the times a health care professional asks a woman in the antenatal period about her wellbeing currently 62%.</a:t>
            </a:r>
          </a:p>
        </p:txBody>
      </p:sp>
      <p:sp>
        <p:nvSpPr>
          <p:cNvPr id="1027" name="TextBox 1026">
            <a:extLst>
              <a:ext uri="{FF2B5EF4-FFF2-40B4-BE49-F238E27FC236}">
                <a16:creationId xmlns:a16="http://schemas.microsoft.com/office/drawing/2014/main" xmlns="" id="{DB9B84F1-A85B-4598-9A47-409DB854E4A1}"/>
              </a:ext>
            </a:extLst>
          </p:cNvPr>
          <p:cNvSpPr txBox="1"/>
          <p:nvPr/>
        </p:nvSpPr>
        <p:spPr>
          <a:xfrm>
            <a:off x="7563277" y="6327953"/>
            <a:ext cx="7031137" cy="1914627"/>
          </a:xfrm>
          <a:prstGeom prst="rect">
            <a:avLst/>
          </a:prstGeom>
          <a:noFill/>
        </p:spPr>
        <p:txBody>
          <a:bodyPr wrap="square" rtlCol="0">
            <a:spAutoFit/>
          </a:bodyPr>
          <a:lstStyle/>
          <a:p>
            <a:pPr marL="342900" lvl="0" indent="-342900">
              <a:lnSpc>
                <a:spcPct val="107000"/>
              </a:lnSpc>
              <a:spcAft>
                <a:spcPts val="800"/>
              </a:spcAft>
              <a:buFont typeface="Symbol" panose="05050102010706020507" pitchFamily="18" charset="2"/>
              <a:buChar char=""/>
            </a:pPr>
            <a:r>
              <a:rPr lang="en-GB" sz="1100" dirty="0">
                <a:effectLst/>
                <a:latin typeface="Arial" panose="020B0604020202020204" pitchFamily="34" charset="0"/>
                <a:ea typeface="Calibri" panose="020F0502020204030204" pitchFamily="34" charset="0"/>
                <a:cs typeface="Arial" panose="020B0604020202020204" pitchFamily="34" charset="0"/>
              </a:rPr>
              <a:t>The uptake of maternity staff completing the cultural competency training.</a:t>
            </a:r>
          </a:p>
          <a:p>
            <a:pPr>
              <a:lnSpc>
                <a:spcPct val="107000"/>
              </a:lnSpc>
              <a:spcAft>
                <a:spcPts val="800"/>
              </a:spcAft>
            </a:pPr>
            <a:r>
              <a:rPr lang="en-GB" sz="1100" b="1" dirty="0">
                <a:effectLst/>
                <a:latin typeface="Arial" panose="020B0604020202020204" pitchFamily="34" charset="0"/>
                <a:ea typeface="Calibri" panose="020F0502020204030204" pitchFamily="34" charset="0"/>
                <a:cs typeface="Arial" panose="020B0604020202020204" pitchFamily="34" charset="0"/>
              </a:rPr>
              <a:t>What changes we made/are making</a:t>
            </a:r>
            <a:endParaRPr lang="en-GB" sz="1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buFont typeface="Symbol" panose="05050102010706020507" pitchFamily="18" charset="2"/>
              <a:buChar char=""/>
            </a:pPr>
            <a:r>
              <a:rPr lang="en-GB" sz="1100" dirty="0">
                <a:effectLst/>
                <a:latin typeface="Arial" panose="020B0604020202020204" pitchFamily="34" charset="0"/>
                <a:ea typeface="Calibri" panose="020F0502020204030204" pitchFamily="34" charset="0"/>
                <a:cs typeface="Arial" panose="020B0604020202020204" pitchFamily="34" charset="0"/>
              </a:rPr>
              <a:t>Introduction of cultural competences training.</a:t>
            </a:r>
          </a:p>
          <a:p>
            <a:pPr marL="342900" lvl="0" indent="-342900">
              <a:lnSpc>
                <a:spcPct val="107000"/>
              </a:lnSpc>
              <a:buFont typeface="Symbol" panose="05050102010706020507" pitchFamily="18" charset="2"/>
              <a:buChar char=""/>
            </a:pPr>
            <a:r>
              <a:rPr lang="en-GB" sz="1100" dirty="0">
                <a:effectLst/>
                <a:latin typeface="Arial" panose="020B0604020202020204" pitchFamily="34" charset="0"/>
                <a:ea typeface="Calibri" panose="020F0502020204030204" pitchFamily="34" charset="0"/>
                <a:cs typeface="Arial" panose="020B0604020202020204" pitchFamily="34" charset="0"/>
              </a:rPr>
              <a:t>Introduce a questionnaire before and after completing the training to measure any benefits from undertaking the training.</a:t>
            </a:r>
          </a:p>
          <a:p>
            <a:pPr marL="342900" lvl="0" indent="-342900">
              <a:lnSpc>
                <a:spcPct val="107000"/>
              </a:lnSpc>
              <a:buFont typeface="Symbol" panose="05050102010706020507" pitchFamily="18" charset="2"/>
              <a:buChar char=""/>
            </a:pPr>
            <a:r>
              <a:rPr lang="en-GB" sz="1100" dirty="0">
                <a:effectLst/>
                <a:latin typeface="Arial" panose="020B0604020202020204" pitchFamily="34" charset="0"/>
                <a:ea typeface="Calibri" panose="020F0502020204030204" pitchFamily="34" charset="0"/>
                <a:cs typeface="Arial" panose="020B0604020202020204" pitchFamily="34" charset="0"/>
              </a:rPr>
              <a:t>Gaining better data from the Black and Ethnic Minority Survey in order to learn from the responses and improve care given. </a:t>
            </a:r>
          </a:p>
          <a:p>
            <a:pPr marL="342900" lvl="0" indent="-342900">
              <a:lnSpc>
                <a:spcPct val="107000"/>
              </a:lnSpc>
              <a:spcAft>
                <a:spcPts val="800"/>
              </a:spcAft>
              <a:buFont typeface="Symbol" panose="05050102010706020507" pitchFamily="18" charset="2"/>
              <a:buChar char=""/>
            </a:pPr>
            <a:r>
              <a:rPr lang="en-GB" sz="1100" dirty="0">
                <a:effectLst/>
                <a:latin typeface="Arial" panose="020B0604020202020204" pitchFamily="34" charset="0"/>
                <a:ea typeface="Calibri" panose="020F0502020204030204" pitchFamily="34" charset="0"/>
                <a:cs typeface="Arial" panose="020B0604020202020204" pitchFamily="34" charset="0"/>
              </a:rPr>
              <a:t>Having more face to face discussions around cultural awareness and how this would improve equity and reduce inequalities. </a:t>
            </a:r>
          </a:p>
        </p:txBody>
      </p:sp>
      <p:pic>
        <p:nvPicPr>
          <p:cNvPr id="45" name="Picture 2" descr="email-logo">
            <a:extLst>
              <a:ext uri="{FF2B5EF4-FFF2-40B4-BE49-F238E27FC236}">
                <a16:creationId xmlns:a16="http://schemas.microsoft.com/office/drawing/2014/main" xmlns="" id="{993BF3EF-185C-4B6E-A439-2F96939D7CD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994470" y="98601"/>
            <a:ext cx="1828572" cy="6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58182" y="7482149"/>
            <a:ext cx="3031555" cy="1318471"/>
          </a:xfrm>
          <a:prstGeom prst="rect">
            <a:avLst/>
          </a:prstGeom>
          <a:noFill/>
          <a:ln w="9525">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10"/>
          <p:cNvSpPr/>
          <p:nvPr/>
        </p:nvSpPr>
        <p:spPr>
          <a:xfrm>
            <a:off x="185683" y="12340615"/>
            <a:ext cx="476412" cy="307777"/>
          </a:xfrm>
          <a:prstGeom prst="rect">
            <a:avLst/>
          </a:prstGeom>
        </p:spPr>
        <p:txBody>
          <a:bodyPr wrap="none">
            <a:spAutoFit/>
          </a:bodyPr>
          <a:lstStyle/>
          <a:p>
            <a:pPr lvl="0" defTabSz="914400" eaLnBrk="0" fontAlgn="base" hangingPunct="0">
              <a:spcBef>
                <a:spcPct val="0"/>
              </a:spcBef>
              <a:spcAft>
                <a:spcPct val="0"/>
              </a:spcAft>
            </a:pPr>
            <a:r>
              <a:rPr lang="en-GB" altLang="en-US" sz="1400" b="1" dirty="0" smtClean="0">
                <a:latin typeface="Calibri" panose="020F0502020204030204" pitchFamily="34" charset="0"/>
                <a:ea typeface="Calibri" panose="020F0502020204030204" pitchFamily="34" charset="0"/>
                <a:cs typeface="Times New Roman" panose="02020603050405020304" pitchFamily="18" charset="0"/>
              </a:rPr>
              <a:t>1.b)</a:t>
            </a:r>
            <a:endParaRPr lang="en-GB" altLang="en-US" sz="1400" b="1" dirty="0"/>
          </a:p>
        </p:txBody>
      </p:sp>
      <p:sp>
        <p:nvSpPr>
          <p:cNvPr id="48" name="Rectangle 47"/>
          <p:cNvSpPr/>
          <p:nvPr/>
        </p:nvSpPr>
        <p:spPr>
          <a:xfrm>
            <a:off x="160118" y="9997287"/>
            <a:ext cx="468398" cy="307777"/>
          </a:xfrm>
          <a:prstGeom prst="rect">
            <a:avLst/>
          </a:prstGeom>
        </p:spPr>
        <p:txBody>
          <a:bodyPr wrap="none">
            <a:spAutoFit/>
          </a:bodyPr>
          <a:lstStyle/>
          <a:p>
            <a:pPr lvl="0" defTabSz="914400" eaLnBrk="0" fontAlgn="base" hangingPunct="0">
              <a:spcBef>
                <a:spcPct val="0"/>
              </a:spcBef>
              <a:spcAft>
                <a:spcPct val="0"/>
              </a:spcAft>
            </a:pPr>
            <a:r>
              <a:rPr lang="en-GB" altLang="en-US" sz="1400" b="1" dirty="0" smtClean="0">
                <a:latin typeface="Calibri" panose="020F0502020204030204" pitchFamily="34" charset="0"/>
                <a:ea typeface="Calibri" panose="020F0502020204030204" pitchFamily="34" charset="0"/>
                <a:cs typeface="Times New Roman" panose="02020603050405020304" pitchFamily="18" charset="0"/>
              </a:rPr>
              <a:t>1.a)</a:t>
            </a:r>
            <a:endParaRPr lang="en-GB" altLang="en-US" sz="1400" b="1" dirty="0"/>
          </a:p>
        </p:txBody>
      </p:sp>
      <p:sp>
        <p:nvSpPr>
          <p:cNvPr id="51" name="Rectangle 50"/>
          <p:cNvSpPr/>
          <p:nvPr/>
        </p:nvSpPr>
        <p:spPr>
          <a:xfrm>
            <a:off x="201505" y="15863129"/>
            <a:ext cx="455574" cy="307777"/>
          </a:xfrm>
          <a:prstGeom prst="rect">
            <a:avLst/>
          </a:prstGeom>
        </p:spPr>
        <p:txBody>
          <a:bodyPr wrap="none">
            <a:spAutoFit/>
          </a:bodyPr>
          <a:lstStyle/>
          <a:p>
            <a:pPr lvl="0" defTabSz="914400" eaLnBrk="0" fontAlgn="base" hangingPunct="0">
              <a:spcBef>
                <a:spcPct val="0"/>
              </a:spcBef>
              <a:spcAft>
                <a:spcPct val="0"/>
              </a:spcAft>
            </a:pPr>
            <a:r>
              <a:rPr lang="en-GB" altLang="en-US" sz="1400" b="1" dirty="0" smtClean="0">
                <a:latin typeface="Calibri" panose="020F0502020204030204" pitchFamily="34" charset="0"/>
                <a:ea typeface="Calibri" panose="020F0502020204030204" pitchFamily="34" charset="0"/>
                <a:cs typeface="Times New Roman" panose="02020603050405020304" pitchFamily="18" charset="0"/>
              </a:rPr>
              <a:t>1.c)</a:t>
            </a:r>
            <a:endParaRPr lang="en-GB" altLang="en-US" sz="1400" b="1" dirty="0"/>
          </a:p>
        </p:txBody>
      </p:sp>
      <p:sp>
        <p:nvSpPr>
          <p:cNvPr id="14" name="Rectangle 13"/>
          <p:cNvSpPr/>
          <p:nvPr/>
        </p:nvSpPr>
        <p:spPr>
          <a:xfrm>
            <a:off x="956557" y="9578722"/>
            <a:ext cx="5278753" cy="307777"/>
          </a:xfrm>
          <a:prstGeom prst="rect">
            <a:avLst/>
          </a:prstGeom>
        </p:spPr>
        <p:txBody>
          <a:bodyPr wrap="none">
            <a:spAutoFit/>
          </a:bodyPr>
          <a:lstStyle/>
          <a:p>
            <a:pPr lvl="0" defTabSz="914400" eaLnBrk="0" fontAlgn="base" hangingPunct="0">
              <a:spcBef>
                <a:spcPct val="0"/>
              </a:spcBef>
              <a:spcAft>
                <a:spcPct val="0"/>
              </a:spcAft>
            </a:pPr>
            <a:r>
              <a:rPr lang="en-GB" altLang="en-US" sz="1400" b="1" dirty="0">
                <a:solidFill>
                  <a:schemeClr val="accent2">
                    <a:lumMod val="50000"/>
                  </a:schemeClr>
                </a:solidFill>
                <a:latin typeface="Arial" panose="020B0604020202020204" pitchFamily="34" charset="0"/>
                <a:ea typeface="Calibri" panose="020F0502020204030204" pitchFamily="34" charset="0"/>
                <a:cs typeface="Arial" panose="020B0604020202020204" pitchFamily="34" charset="0"/>
              </a:rPr>
              <a:t>Black and Ethnic Minority women’s experience in maternity </a:t>
            </a:r>
            <a:endParaRPr lang="en-GB" altLang="en-US" sz="1400" b="1" dirty="0">
              <a:solidFill>
                <a:schemeClr val="accent2">
                  <a:lumMod val="50000"/>
                </a:schemeClr>
              </a:solidFill>
              <a:latin typeface="Arial" panose="020B0604020202020204" pitchFamily="34" charset="0"/>
              <a:cs typeface="Arial" panose="020B0604020202020204" pitchFamily="34" charset="0"/>
            </a:endParaRPr>
          </a:p>
        </p:txBody>
      </p:sp>
      <p:pic>
        <p:nvPicPr>
          <p:cNvPr id="37" name="Picture 36">
            <a:extLst>
              <a:ext uri="{FF2B5EF4-FFF2-40B4-BE49-F238E27FC236}">
                <a16:creationId xmlns:a16="http://schemas.microsoft.com/office/drawing/2014/main" xmlns="" id="{919585CC-628E-45FE-9C76-78E8FF97C22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60118" y="4500499"/>
            <a:ext cx="2682240" cy="1508760"/>
          </a:xfrm>
          <a:prstGeom prst="rect">
            <a:avLst/>
          </a:prstGeom>
          <a:ln>
            <a:solidFill>
              <a:srgbClr val="7030A0"/>
            </a:solidFill>
          </a:ln>
        </p:spPr>
      </p:pic>
      <p:sp>
        <p:nvSpPr>
          <p:cNvPr id="58" name="TextBox 57">
            <a:extLst>
              <a:ext uri="{FF2B5EF4-FFF2-40B4-BE49-F238E27FC236}">
                <a16:creationId xmlns:a16="http://schemas.microsoft.com/office/drawing/2014/main" xmlns="" id="{65481041-37D0-4F22-8410-493E03D4433C}"/>
              </a:ext>
            </a:extLst>
          </p:cNvPr>
          <p:cNvSpPr txBox="1"/>
          <p:nvPr/>
        </p:nvSpPr>
        <p:spPr>
          <a:xfrm rot="-10800000" flipH="1" flipV="1">
            <a:off x="160117" y="7599465"/>
            <a:ext cx="3714459" cy="1281761"/>
          </a:xfrm>
          <a:prstGeom prst="rect">
            <a:avLst/>
          </a:prstGeom>
          <a:noFill/>
        </p:spPr>
        <p:txBody>
          <a:bodyPr wrap="square" rtlCol="0">
            <a:spAutoFit/>
          </a:bodyPr>
          <a:lstStyle/>
          <a:p>
            <a:pPr>
              <a:lnSpc>
                <a:spcPct val="107000"/>
              </a:lnSpc>
              <a:spcAft>
                <a:spcPts val="800"/>
              </a:spcAft>
            </a:pPr>
            <a:r>
              <a:rPr lang="en-GB" sz="1100" dirty="0" smtClean="0">
                <a:effectLst/>
                <a:latin typeface="Arial" panose="020B0604020202020204" pitchFamily="34" charset="0"/>
                <a:ea typeface="Calibri" panose="020F0502020204030204" pitchFamily="34" charset="0"/>
                <a:cs typeface="Arial" panose="020B0604020202020204" pitchFamily="34" charset="0"/>
              </a:rPr>
              <a:t>Priority </a:t>
            </a:r>
            <a:r>
              <a:rPr lang="en-GB" sz="1100" dirty="0">
                <a:effectLst/>
                <a:latin typeface="Arial" panose="020B0604020202020204" pitchFamily="34" charset="0"/>
                <a:ea typeface="Calibri" panose="020F0502020204030204" pitchFamily="34" charset="0"/>
                <a:cs typeface="Arial" panose="020B0604020202020204" pitchFamily="34" charset="0"/>
              </a:rPr>
              <a:t>4d) Support for maternity staff to </a:t>
            </a:r>
          </a:p>
          <a:p>
            <a:pPr marL="342900" lvl="0" indent="-342900">
              <a:lnSpc>
                <a:spcPct val="107000"/>
              </a:lnSpc>
              <a:buFont typeface="Symbol" panose="05050102010706020507" pitchFamily="18" charset="2"/>
              <a:buChar char=""/>
            </a:pPr>
            <a:r>
              <a:rPr lang="en-GB" sz="1100" dirty="0">
                <a:effectLst/>
                <a:latin typeface="Arial" panose="020B0604020202020204" pitchFamily="34" charset="0"/>
                <a:ea typeface="Calibri" panose="020F0502020204030204" pitchFamily="34" charset="0"/>
                <a:cs typeface="Arial" panose="020B0604020202020204" pitchFamily="34" charset="0"/>
              </a:rPr>
              <a:t>Roll out multidisciplinary training about </a:t>
            </a:r>
            <a:r>
              <a:rPr lang="en-GB" sz="1100" b="1" dirty="0">
                <a:effectLst/>
                <a:latin typeface="Arial" panose="020B0604020202020204" pitchFamily="34" charset="0"/>
                <a:ea typeface="Calibri" panose="020F0502020204030204" pitchFamily="34" charset="0"/>
                <a:cs typeface="Arial" panose="020B0604020202020204" pitchFamily="34" charset="0"/>
              </a:rPr>
              <a:t>cultural competence</a:t>
            </a:r>
            <a:r>
              <a:rPr lang="en-GB" sz="1100" dirty="0">
                <a:effectLst/>
                <a:latin typeface="Arial" panose="020B0604020202020204" pitchFamily="34" charset="0"/>
                <a:ea typeface="Calibri" panose="020F0502020204030204" pitchFamily="34" charset="0"/>
                <a:cs typeface="Arial" panose="020B0604020202020204" pitchFamily="34" charset="0"/>
              </a:rPr>
              <a:t> in maternity service.</a:t>
            </a:r>
          </a:p>
          <a:p>
            <a:pPr marL="342900" lvl="0" indent="-342900">
              <a:lnSpc>
                <a:spcPct val="107000"/>
              </a:lnSpc>
              <a:spcAft>
                <a:spcPts val="800"/>
              </a:spcAft>
              <a:buFont typeface="Symbol" panose="05050102010706020507" pitchFamily="18" charset="2"/>
              <a:buChar char=""/>
            </a:pPr>
            <a:r>
              <a:rPr lang="en-GB" sz="1100" dirty="0">
                <a:effectLst/>
                <a:latin typeface="Arial" panose="020B0604020202020204" pitchFamily="34" charset="0"/>
                <a:ea typeface="Calibri" panose="020F0502020204030204" pitchFamily="34" charset="0"/>
                <a:cs typeface="Arial" panose="020B0604020202020204" pitchFamily="34" charset="0"/>
              </a:rPr>
              <a:t>When investigating serious incidents, </a:t>
            </a:r>
            <a:r>
              <a:rPr lang="en-GB" sz="1100" b="1" dirty="0">
                <a:effectLst/>
                <a:latin typeface="Arial" panose="020B0604020202020204" pitchFamily="34" charset="0"/>
                <a:ea typeface="Calibri" panose="020F0502020204030204" pitchFamily="34" charset="0"/>
                <a:cs typeface="Arial" panose="020B0604020202020204" pitchFamily="34" charset="0"/>
              </a:rPr>
              <a:t>consider the impact of culture, ethnicity and language. </a:t>
            </a:r>
            <a:r>
              <a:rPr lang="en-GB" sz="1100" b="1" dirty="0">
                <a:latin typeface="Arial" panose="020B0604020202020204" pitchFamily="34" charset="0"/>
                <a:ea typeface="Calibri" panose="020F0502020204030204" pitchFamily="34" charset="0"/>
                <a:cs typeface="Arial" panose="020B0604020202020204" pitchFamily="34" charset="0"/>
              </a:rPr>
              <a:t> </a:t>
            </a:r>
            <a:r>
              <a:rPr lang="en-GB" sz="1100" dirty="0" smtClean="0">
                <a:latin typeface="Arial" panose="020B0604020202020204" pitchFamily="34" charset="0"/>
                <a:ea typeface="Calibri" panose="020F0502020204030204" pitchFamily="34" charset="0"/>
                <a:cs typeface="Arial" panose="020B0604020202020204" pitchFamily="34" charset="0"/>
              </a:rPr>
              <a:t>(</a:t>
            </a:r>
            <a:r>
              <a:rPr lang="en-GB" sz="1100" dirty="0">
                <a:latin typeface="Arial" panose="020B0604020202020204" pitchFamily="34" charset="0"/>
                <a:ea typeface="Calibri" panose="020F0502020204030204" pitchFamily="34" charset="0"/>
                <a:cs typeface="Arial" panose="020B0604020202020204" pitchFamily="34" charset="0"/>
              </a:rPr>
              <a:t>NHS 2021</a:t>
            </a:r>
            <a:r>
              <a:rPr lang="en-GB" sz="1100" dirty="0" smtClean="0">
                <a:latin typeface="Arial" panose="020B0604020202020204" pitchFamily="34" charset="0"/>
                <a:ea typeface="Calibri" panose="020F0502020204030204" pitchFamily="34" charset="0"/>
                <a:cs typeface="Arial" panose="020B0604020202020204" pitchFamily="34" charset="0"/>
              </a:rPr>
              <a:t>)</a:t>
            </a:r>
            <a:endParaRPr lang="en-GB" sz="1100" dirty="0">
              <a:effectLst/>
              <a:latin typeface="Arial" panose="020B0604020202020204" pitchFamily="34" charset="0"/>
              <a:ea typeface="Calibri" panose="020F0502020204030204" pitchFamily="34" charset="0"/>
              <a:cs typeface="Arial" panose="020B0604020202020204" pitchFamily="34" charset="0"/>
            </a:endParaRPr>
          </a:p>
        </p:txBody>
      </p:sp>
      <p:sp>
        <p:nvSpPr>
          <p:cNvPr id="61" name="TextBox 60">
            <a:extLst>
              <a:ext uri="{FF2B5EF4-FFF2-40B4-BE49-F238E27FC236}">
                <a16:creationId xmlns:a16="http://schemas.microsoft.com/office/drawing/2014/main" xmlns="" id="{65481041-37D0-4F22-8410-493E03D4433C}"/>
              </a:ext>
            </a:extLst>
          </p:cNvPr>
          <p:cNvSpPr txBox="1"/>
          <p:nvPr/>
        </p:nvSpPr>
        <p:spPr>
          <a:xfrm rot="-10800000" flipH="1" flipV="1">
            <a:off x="2921298" y="4463963"/>
            <a:ext cx="4006442" cy="1709442"/>
          </a:xfrm>
          <a:prstGeom prst="rect">
            <a:avLst/>
          </a:prstGeom>
          <a:noFill/>
        </p:spPr>
        <p:txBody>
          <a:bodyPr wrap="square" rtlCol="0">
            <a:spAutoFit/>
          </a:bodyPr>
          <a:lstStyle/>
          <a:p>
            <a:pPr>
              <a:lnSpc>
                <a:spcPct val="107000"/>
              </a:lnSpc>
              <a:spcAft>
                <a:spcPts val="800"/>
              </a:spcAft>
            </a:pPr>
            <a:r>
              <a:rPr lang="en-GB" sz="1100" dirty="0" smtClean="0">
                <a:effectLst/>
                <a:latin typeface="Arial" panose="020B0604020202020204" pitchFamily="34" charset="0"/>
                <a:ea typeface="Calibri" panose="020F0502020204030204" pitchFamily="34" charset="0"/>
                <a:cs typeface="Arial" panose="020B0604020202020204" pitchFamily="34" charset="0"/>
              </a:rPr>
              <a:t>Our </a:t>
            </a:r>
            <a:r>
              <a:rPr lang="en-GB" sz="1100" dirty="0">
                <a:effectLst/>
                <a:latin typeface="Arial" panose="020B0604020202020204" pitchFamily="34" charset="0"/>
                <a:ea typeface="Calibri" panose="020F0502020204030204" pitchFamily="34" charset="0"/>
                <a:cs typeface="Arial" panose="020B0604020202020204" pitchFamily="34" charset="0"/>
              </a:rPr>
              <a:t>inquiry has also heard how previous life experiences – racist attitudes, microaggressions, dismissal of concerns, breakdown of trust – can affect interactions with maternity services. This report cannot capture the impact of this prior experience, but it must be recognised and better understood. Although we cannot hear the voices of the women whose deaths are examined in this MBRRACE-UK Confidential Enquiry, it is clear that basic human rights are still challenged at many levels. </a:t>
            </a:r>
            <a:r>
              <a:rPr lang="en-GB" sz="1100" dirty="0">
                <a:latin typeface="Arial" panose="020B0604020202020204" pitchFamily="34" charset="0"/>
                <a:ea typeface="Calibri" panose="020F0502020204030204" pitchFamily="34" charset="0"/>
                <a:cs typeface="Arial" panose="020B0604020202020204" pitchFamily="34" charset="0"/>
              </a:rPr>
              <a:t>(MBRRACE-UK 2021</a:t>
            </a:r>
            <a:r>
              <a:rPr lang="en-GB" sz="1100" dirty="0" smtClean="0">
                <a:latin typeface="Arial" panose="020B0604020202020204" pitchFamily="34" charset="0"/>
                <a:ea typeface="Calibri" panose="020F0502020204030204" pitchFamily="34" charset="0"/>
                <a:cs typeface="Arial" panose="020B0604020202020204" pitchFamily="34" charset="0"/>
              </a:rPr>
              <a:t>)</a:t>
            </a:r>
            <a:endParaRPr lang="en-GB" sz="1100" dirty="0">
              <a:effectLst/>
              <a:latin typeface="Arial" panose="020B0604020202020204" pitchFamily="34" charset="0"/>
              <a:ea typeface="Calibri" panose="020F0502020204030204" pitchFamily="34" charset="0"/>
              <a:cs typeface="Arial" panose="020B0604020202020204" pitchFamily="34" charset="0"/>
            </a:endParaRPr>
          </a:p>
        </p:txBody>
      </p:sp>
      <p:sp>
        <p:nvSpPr>
          <p:cNvPr id="64" name="TextBox 63">
            <a:extLst>
              <a:ext uri="{FF2B5EF4-FFF2-40B4-BE49-F238E27FC236}">
                <a16:creationId xmlns:a16="http://schemas.microsoft.com/office/drawing/2014/main" xmlns="" id="{65481041-37D0-4F22-8410-493E03D4433C}"/>
              </a:ext>
            </a:extLst>
          </p:cNvPr>
          <p:cNvSpPr txBox="1"/>
          <p:nvPr/>
        </p:nvSpPr>
        <p:spPr>
          <a:xfrm rot="-10800000" flipH="1" flipV="1">
            <a:off x="130920" y="6090383"/>
            <a:ext cx="6773430" cy="1614866"/>
          </a:xfrm>
          <a:prstGeom prst="rect">
            <a:avLst/>
          </a:prstGeom>
          <a:noFill/>
        </p:spPr>
        <p:txBody>
          <a:bodyPr wrap="square" rtlCol="0">
            <a:spAutoFit/>
          </a:bodyPr>
          <a:lstStyle/>
          <a:p>
            <a:pPr>
              <a:lnSpc>
                <a:spcPct val="107000"/>
              </a:lnSpc>
              <a:spcAft>
                <a:spcPts val="800"/>
              </a:spcAft>
            </a:pPr>
            <a:r>
              <a:rPr lang="en-GB" sz="1400" b="1" dirty="0" smtClean="0">
                <a:effectLst/>
                <a:latin typeface="Arial" panose="020B0604020202020204" pitchFamily="34" charset="0"/>
                <a:ea typeface="Calibri" panose="020F0502020204030204" pitchFamily="34" charset="0"/>
                <a:cs typeface="Arial" panose="020B0604020202020204" pitchFamily="34" charset="0"/>
              </a:rPr>
              <a:t>National </a:t>
            </a:r>
            <a:r>
              <a:rPr lang="en-GB" sz="1400" b="1" dirty="0">
                <a:effectLst/>
                <a:latin typeface="Arial" panose="020B0604020202020204" pitchFamily="34" charset="0"/>
                <a:ea typeface="Calibri" panose="020F0502020204030204" pitchFamily="34" charset="0"/>
                <a:cs typeface="Arial" panose="020B0604020202020204" pitchFamily="34" charset="0"/>
              </a:rPr>
              <a:t>Health Service Pledge Sept 2021</a:t>
            </a:r>
            <a:endParaRPr lang="en-GB"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GB" sz="1100" dirty="0">
                <a:effectLst/>
                <a:latin typeface="Arial" panose="020B0604020202020204" pitchFamily="34" charset="0"/>
                <a:ea typeface="Calibri" panose="020F0502020204030204" pitchFamily="34" charset="0"/>
                <a:cs typeface="Arial" panose="020B0604020202020204" pitchFamily="34" charset="0"/>
              </a:rPr>
              <a:t>The NHS made a pledge to improve equity for mothers and babies and race equality for staff. Equity means that all mothers and babies will achieve health outcomes that are as good as the groups with the best health outcomes.</a:t>
            </a:r>
          </a:p>
          <a:p>
            <a:pPr>
              <a:lnSpc>
                <a:spcPct val="107000"/>
              </a:lnSpc>
              <a:spcAft>
                <a:spcPts val="800"/>
              </a:spcAft>
            </a:pPr>
            <a:r>
              <a:rPr lang="en-GB" sz="1100" dirty="0">
                <a:effectLst/>
                <a:latin typeface="Arial" panose="020B0604020202020204" pitchFamily="34" charset="0"/>
                <a:ea typeface="Calibri" panose="020F0502020204030204" pitchFamily="34" charset="0"/>
                <a:cs typeface="Arial" panose="020B0604020202020204" pitchFamily="34" charset="0"/>
              </a:rPr>
              <a:t>For this, maternity and neonatal services need to respond to each person’s unique health and social situation – with increasing support as health inequalities increase – so that care is safe and personal for all</a:t>
            </a:r>
            <a:r>
              <a:rPr lang="en-GB" sz="1100" dirty="0" smtClean="0">
                <a:effectLst/>
                <a:latin typeface="Arial" panose="020B0604020202020204" pitchFamily="34" charset="0"/>
                <a:ea typeface="Calibri" panose="020F0502020204030204" pitchFamily="34" charset="0"/>
                <a:cs typeface="Arial" panose="020B0604020202020204" pitchFamily="34" charset="0"/>
              </a:rPr>
              <a:t>.</a:t>
            </a:r>
            <a:endParaRPr lang="en-GB" sz="1100" dirty="0">
              <a:effectLst/>
              <a:latin typeface="Arial" panose="020B0604020202020204" pitchFamily="34" charset="0"/>
              <a:ea typeface="Calibri" panose="020F0502020204030204" pitchFamily="34" charset="0"/>
              <a:cs typeface="Arial" panose="020B0604020202020204" pitchFamily="34" charset="0"/>
            </a:endParaRPr>
          </a:p>
        </p:txBody>
      </p:sp>
      <p:sp>
        <p:nvSpPr>
          <p:cNvPr id="17" name="Rectangle 16"/>
          <p:cNvSpPr/>
          <p:nvPr/>
        </p:nvSpPr>
        <p:spPr>
          <a:xfrm>
            <a:off x="13025467" y="865314"/>
            <a:ext cx="1697410" cy="400110"/>
          </a:xfrm>
          <a:prstGeom prst="rect">
            <a:avLst/>
          </a:prstGeom>
        </p:spPr>
        <p:txBody>
          <a:bodyPr wrap="square">
            <a:spAutoFit/>
          </a:bodyPr>
          <a:lstStyle/>
          <a:p>
            <a:pPr algn="ctr"/>
            <a:r>
              <a:rPr lang="en-GB" sz="2000" b="1" dirty="0">
                <a:solidFill>
                  <a:schemeClr val="accent1">
                    <a:lumMod val="50000"/>
                  </a:schemeClr>
                </a:solidFill>
                <a:latin typeface="Arial" panose="020B0604020202020204" pitchFamily="34" charset="0"/>
                <a:cs typeface="Arial" panose="020B0604020202020204" pitchFamily="34" charset="0"/>
              </a:rPr>
              <a:t>March 2022</a:t>
            </a:r>
            <a:endParaRPr lang="en-GB" sz="2000" b="1" dirty="0">
              <a:solidFill>
                <a:schemeClr val="accent1">
                  <a:lumMod val="50000"/>
                </a:schemeClr>
              </a:solidFill>
              <a:latin typeface="Arial" panose="020B0604020202020204" pitchFamily="34" charset="0"/>
              <a:cs typeface="Arial" panose="020B0604020202020204" pitchFamily="34" charset="0"/>
            </a:endParaRPr>
          </a:p>
        </p:txBody>
      </p:sp>
      <p:sp>
        <p:nvSpPr>
          <p:cNvPr id="66" name="Rectangle 65"/>
          <p:cNvSpPr/>
          <p:nvPr/>
        </p:nvSpPr>
        <p:spPr>
          <a:xfrm>
            <a:off x="206521" y="19416583"/>
            <a:ext cx="476412" cy="307777"/>
          </a:xfrm>
          <a:prstGeom prst="rect">
            <a:avLst/>
          </a:prstGeom>
        </p:spPr>
        <p:txBody>
          <a:bodyPr wrap="none">
            <a:spAutoFit/>
          </a:bodyPr>
          <a:lstStyle/>
          <a:p>
            <a:pPr lvl="0" defTabSz="914400" eaLnBrk="0" fontAlgn="base" hangingPunct="0">
              <a:spcBef>
                <a:spcPct val="0"/>
              </a:spcBef>
              <a:spcAft>
                <a:spcPct val="0"/>
              </a:spcAft>
            </a:pPr>
            <a:r>
              <a:rPr lang="en-GB" altLang="en-US" sz="1400" b="1" dirty="0" smtClean="0">
                <a:latin typeface="Calibri" panose="020F0502020204030204" pitchFamily="34" charset="0"/>
                <a:ea typeface="Calibri" panose="020F0502020204030204" pitchFamily="34" charset="0"/>
                <a:cs typeface="Times New Roman" panose="02020603050405020304" pitchFamily="18" charset="0"/>
              </a:rPr>
              <a:t>1.d)</a:t>
            </a:r>
            <a:endParaRPr lang="en-GB" altLang="en-US" sz="1400" b="1" dirty="0"/>
          </a:p>
        </p:txBody>
      </p:sp>
    </p:spTree>
    <p:extLst>
      <p:ext uri="{BB962C8B-B14F-4D97-AF65-F5344CB8AC3E}">
        <p14:creationId xmlns:p14="http://schemas.microsoft.com/office/powerpoint/2010/main" val="39229524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TotalTime>
  <Words>1355</Words>
  <Application>Microsoft Office PowerPoint</Application>
  <PresentationFormat>Custom</PresentationFormat>
  <Paragraphs>98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Dionne Thompson</dc:creator>
  <cp:lastModifiedBy>Czar Cacanindin</cp:lastModifiedBy>
  <cp:revision>36</cp:revision>
  <dcterms:created xsi:type="dcterms:W3CDTF">2022-03-21T10:18:21Z</dcterms:created>
  <dcterms:modified xsi:type="dcterms:W3CDTF">2022-03-28T15:34:39Z</dcterms:modified>
</cp:coreProperties>
</file>