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4" r:id="rId1"/>
  </p:sldMasterIdLst>
  <p:notesMasterIdLst>
    <p:notesMasterId r:id="rId3"/>
  </p:notesMasterIdLst>
  <p:sldIdLst>
    <p:sldId id="324"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 Hood" initials="SH" lastIdx="3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007A"/>
    <a:srgbClr val="31286B"/>
    <a:srgbClr val="0072C6"/>
    <a:srgbClr val="E30520"/>
    <a:srgbClr val="009DCC"/>
    <a:srgbClr val="65B22E"/>
    <a:srgbClr val="E5007D"/>
    <a:srgbClr val="552F87"/>
    <a:srgbClr val="F4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106" autoAdjust="0"/>
  </p:normalViewPr>
  <p:slideViewPr>
    <p:cSldViewPr snapToGrid="0" snapToObjects="1">
      <p:cViewPr varScale="1">
        <p:scale>
          <a:sx n="74" d="100"/>
          <a:sy n="74" d="100"/>
        </p:scale>
        <p:origin x="-960"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AAB0-1CD5-4FE6-9879-CE9B4D81A8E2}" type="datetimeFigureOut">
              <a:rPr lang="en-GB" smtClean="0"/>
              <a:t>01/11/2019</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CEC63-7876-4D24-8699-3AC623E2B348}" type="slidenum">
              <a:rPr lang="en-GB" smtClean="0"/>
              <a:t>‹#›</a:t>
            </a:fld>
            <a:endParaRPr lang="en-GB"/>
          </a:p>
        </p:txBody>
      </p:sp>
    </p:spTree>
    <p:extLst>
      <p:ext uri="{BB962C8B-B14F-4D97-AF65-F5344CB8AC3E}">
        <p14:creationId xmlns:p14="http://schemas.microsoft.com/office/powerpoint/2010/main" val="428636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77838" fontAlgn="base">
              <a:spcBef>
                <a:spcPct val="0"/>
              </a:spcBef>
              <a:spcAft>
                <a:spcPct val="0"/>
              </a:spcAft>
            </a:pPr>
            <a:fld id="{09F82A9A-93F9-40A1-A4D9-0A6E9B7846C0}" type="slidenum">
              <a:rPr lang="en-GB" smtClean="0"/>
              <a:pPr defTabSz="477838" fontAlgn="base">
                <a:spcBef>
                  <a:spcPct val="0"/>
                </a:spcBef>
                <a:spcAft>
                  <a:spcPct val="0"/>
                </a:spcAft>
              </a:pPr>
              <a:t>0</a:t>
            </a:fld>
            <a:endParaRPr lang="en-GB"/>
          </a:p>
        </p:txBody>
      </p:sp>
    </p:spTree>
    <p:extLst>
      <p:ext uri="{BB962C8B-B14F-4D97-AF65-F5344CB8AC3E}">
        <p14:creationId xmlns:p14="http://schemas.microsoft.com/office/powerpoint/2010/main" val="1190634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906000" cy="264695"/>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b="0" i="0" dirty="0">
              <a:solidFill>
                <a:schemeClr val="bg1"/>
              </a:solidFill>
              <a:latin typeface="Arial" panose="020B0604020202020204" pitchFamily="34" charset="0"/>
              <a:cs typeface="Arial" panose="020B0604020202020204" pitchFamily="34" charset="0"/>
            </a:endParaRPr>
          </a:p>
        </p:txBody>
      </p:sp>
      <p:sp>
        <p:nvSpPr>
          <p:cNvPr id="3" name="Title 1"/>
          <p:cNvSpPr>
            <a:spLocks noGrp="1"/>
          </p:cNvSpPr>
          <p:nvPr>
            <p:ph type="ctrTitle"/>
          </p:nvPr>
        </p:nvSpPr>
        <p:spPr>
          <a:xfrm>
            <a:off x="1476789" y="2161337"/>
            <a:ext cx="7429500" cy="2387600"/>
          </a:xfrm>
        </p:spPr>
        <p:txBody>
          <a:bodyPr anchor="b">
            <a:normAutofit/>
          </a:bodyPr>
          <a:lstStyle>
            <a:lvl1pPr algn="l">
              <a:defRPr sz="3575"/>
            </a:lvl1pPr>
          </a:lstStyle>
          <a:p>
            <a:r>
              <a:rPr lang="en-US" smtClean="0"/>
              <a:t>Click to edit Master title style</a:t>
            </a:r>
            <a:endParaRPr lang="en-GB" dirty="0"/>
          </a:p>
        </p:txBody>
      </p:sp>
      <p:sp>
        <p:nvSpPr>
          <p:cNvPr id="5" name="Subtitle 2"/>
          <p:cNvSpPr>
            <a:spLocks noGrp="1"/>
          </p:cNvSpPr>
          <p:nvPr>
            <p:ph type="subTitle" idx="1"/>
          </p:nvPr>
        </p:nvSpPr>
        <p:spPr>
          <a:xfrm>
            <a:off x="1476789" y="4557750"/>
            <a:ext cx="7429500" cy="371764"/>
          </a:xfrm>
          <a:prstGeom prst="rect">
            <a:avLst/>
          </a:prstGeom>
        </p:spPr>
        <p:txBody>
          <a:bodyPr/>
          <a:lstStyle>
            <a:lvl1pPr marL="0" indent="0" algn="l">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en-US" smtClean="0"/>
              <a:t>Click to edit Master subtitle style</a:t>
            </a:r>
            <a:endParaRPr lang="en-GB" dirty="0"/>
          </a:p>
        </p:txBody>
      </p:sp>
      <p:pic>
        <p:nvPicPr>
          <p:cNvPr id="6" name="Picture 7" descr="KCC.png"/>
          <p:cNvPicPr>
            <a:picLocks noChangeAspect="1"/>
          </p:cNvPicPr>
          <p:nvPr userDrawn="1"/>
        </p:nvPicPr>
        <p:blipFill rotWithShape="1">
          <a:blip r:embed="rId3"/>
          <a:srcRect t="18740" b="18578"/>
          <a:stretch/>
        </p:blipFill>
        <p:spPr bwMode="auto">
          <a:xfrm>
            <a:off x="7714552" y="6104918"/>
            <a:ext cx="787687" cy="493736"/>
          </a:xfrm>
          <a:prstGeom prst="rect">
            <a:avLst/>
          </a:prstGeom>
          <a:noFill/>
          <a:ln w="9525">
            <a:noFill/>
            <a:miter lim="800000"/>
            <a:headEnd/>
            <a:tailEnd/>
          </a:ln>
        </p:spPr>
      </p:pic>
      <p:pic>
        <p:nvPicPr>
          <p:cNvPr id="7" name="Picture 8" descr="Medway Council.jpg"/>
          <p:cNvPicPr>
            <a:picLocks noChangeAspect="1"/>
          </p:cNvPicPr>
          <p:nvPr userDrawn="1"/>
        </p:nvPicPr>
        <p:blipFill>
          <a:blip r:embed="rId4">
            <a:clrChange>
              <a:clrFrom>
                <a:srgbClr val="FEFEFE"/>
              </a:clrFrom>
              <a:clrTo>
                <a:srgbClr val="FEFEFE">
                  <a:alpha val="0"/>
                </a:srgbClr>
              </a:clrTo>
            </a:clrChange>
          </a:blip>
          <a:srcRect/>
          <a:stretch>
            <a:fillRect/>
          </a:stretch>
        </p:blipFill>
        <p:spPr bwMode="auto">
          <a:xfrm>
            <a:off x="6876039" y="6104919"/>
            <a:ext cx="713880" cy="493735"/>
          </a:xfrm>
          <a:prstGeom prst="rect">
            <a:avLst/>
          </a:prstGeom>
          <a:noFill/>
          <a:ln w="9525">
            <a:noFill/>
            <a:miter lim="800000"/>
            <a:headEnd/>
            <a:tailEnd/>
          </a:ln>
        </p:spPr>
      </p:pic>
      <p:pic>
        <p:nvPicPr>
          <p:cNvPr id="8" name="Picture 9" descr="NHS logo.jpg"/>
          <p:cNvPicPr>
            <a:picLocks noChangeAspect="1"/>
          </p:cNvPicPr>
          <p:nvPr userDrawn="1"/>
        </p:nvPicPr>
        <p:blipFill>
          <a:blip r:embed="rId5"/>
          <a:srcRect/>
          <a:stretch>
            <a:fillRect/>
          </a:stretch>
        </p:blipFill>
        <p:spPr bwMode="auto">
          <a:xfrm>
            <a:off x="8683022" y="6237524"/>
            <a:ext cx="893038" cy="361129"/>
          </a:xfrm>
          <a:prstGeom prst="rect">
            <a:avLst/>
          </a:prstGeom>
          <a:noFill/>
          <a:ln w="9525">
            <a:noFill/>
            <a:miter lim="800000"/>
            <a:headEnd/>
            <a:tailEnd/>
          </a:ln>
        </p:spPr>
      </p:pic>
      <p:sp>
        <p:nvSpPr>
          <p:cNvPr id="2" name="Rectangle 1"/>
          <p:cNvSpPr/>
          <p:nvPr userDrawn="1"/>
        </p:nvSpPr>
        <p:spPr>
          <a:xfrm>
            <a:off x="0" y="6099909"/>
            <a:ext cx="6751406" cy="646331"/>
          </a:xfrm>
          <a:prstGeom prst="rect">
            <a:avLst/>
          </a:prstGeom>
        </p:spPr>
        <p:txBody>
          <a:bodyPr wrap="square">
            <a:spAutoFit/>
          </a:bodyPr>
          <a:lstStyle/>
          <a:p>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Transforming health and social care in Kent and Medway </a:t>
            </a:r>
            <a:r>
              <a:rPr lang="en-GB" sz="12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is a partnership of all the NHS organisations in Kent and Medway, Kent County Council and Medway Council. We are working together to develop and deliver the Sustainability and Transformation Plan for our area</a:t>
            </a:r>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p>
        </p:txBody>
      </p:sp>
    </p:spTree>
    <p:extLst>
      <p:ext uri="{BB962C8B-B14F-4D97-AF65-F5344CB8AC3E}">
        <p14:creationId xmlns:p14="http://schemas.microsoft.com/office/powerpoint/2010/main" val="401714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636563" cy="2852737"/>
          </a:xfrm>
        </p:spPr>
        <p:txBody>
          <a:bodyPr anchor="b">
            <a:normAutofit/>
          </a:bodyPr>
          <a:lstStyle>
            <a:lvl1pPr marL="84138" indent="0">
              <a:defRPr sz="3250"/>
            </a:lvl1pPr>
          </a:lstStyle>
          <a:p>
            <a:r>
              <a:rPr lang="en-US" smtClean="0"/>
              <a:t>Click to edit Master title style</a:t>
            </a:r>
            <a:endParaRPr lang="en-GB" dirty="0"/>
          </a:p>
        </p:txBody>
      </p:sp>
      <p:sp>
        <p:nvSpPr>
          <p:cNvPr id="3" name="Text Placeholder 2"/>
          <p:cNvSpPr>
            <a:spLocks noGrp="1"/>
          </p:cNvSpPr>
          <p:nvPr>
            <p:ph type="body" idx="1"/>
          </p:nvPr>
        </p:nvSpPr>
        <p:spPr>
          <a:xfrm>
            <a:off x="675879" y="4589466"/>
            <a:ext cx="8636563" cy="752555"/>
          </a:xfrm>
          <a:prstGeom prst="rect">
            <a:avLst/>
          </a:prstGeom>
        </p:spPr>
        <p:txBody>
          <a:bodyPr/>
          <a:lstStyle>
            <a:lvl1pPr marL="0" indent="0">
              <a:buNone/>
              <a:defRPr sz="1463">
                <a:solidFill>
                  <a:schemeClr val="tx1"/>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65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6" y="1034717"/>
            <a:ext cx="9087684" cy="4559968"/>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180475" y="476769"/>
            <a:ext cx="9308608" cy="401536"/>
          </a:xfrm>
          <a:prstGeom prst="rect">
            <a:avLst/>
          </a:prstGeom>
        </p:spPr>
        <p:txBody>
          <a:bodyPr vert="horz" lIns="0" tIns="45720" rIns="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804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33" y="431051"/>
            <a:ext cx="9019008" cy="471318"/>
          </a:xfrm>
        </p:spPr>
        <p:txBody>
          <a:bodyPr>
            <a:noAutofit/>
          </a:bodyPr>
          <a:lstStyle>
            <a:lvl1pPr>
              <a:defRPr sz="2400"/>
            </a:lvl1pPr>
          </a:lstStyle>
          <a:p>
            <a:r>
              <a:rPr lang="en-US" smtClean="0"/>
              <a:t>Click to edit Master title style</a:t>
            </a:r>
            <a:endParaRPr lang="en-GB" dirty="0"/>
          </a:p>
        </p:txBody>
      </p:sp>
      <p:sp>
        <p:nvSpPr>
          <p:cNvPr id="5" name="Content Placeholder 2"/>
          <p:cNvSpPr>
            <a:spLocks noGrp="1"/>
          </p:cNvSpPr>
          <p:nvPr>
            <p:ph idx="10"/>
          </p:nvPr>
        </p:nvSpPr>
        <p:spPr>
          <a:xfrm>
            <a:off x="180476"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932171"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0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77" y="394954"/>
            <a:ext cx="9554076" cy="411162"/>
          </a:xfrm>
        </p:spPr>
        <p:txBody>
          <a:bodyPr>
            <a:noAutofit/>
          </a:bodyPr>
          <a:lstStyle>
            <a:lvl1pPr>
              <a:defRPr sz="2400"/>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143377" y="6417469"/>
            <a:ext cx="7412037" cy="293687"/>
          </a:xfrm>
          <a:prstGeom prst="rect">
            <a:avLst/>
          </a:prstGeom>
        </p:spPr>
        <p:txBody>
          <a:bodyPr/>
          <a:lstStyle>
            <a:lvl1pPr marL="0" indent="0">
              <a:buNone/>
              <a:defRPr sz="100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val="16059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0248" name="think-cell Slide" r:id="rId4" imgW="414" imgH="414" progId="TCLayout.ActiveDocument.1">
                  <p:embed/>
                </p:oleObj>
              </mc:Choice>
              <mc:Fallback>
                <p:oleObj name="think-cell Slide" r:id="rId4" imgW="414" imgH="414" progId="TCLayout.ActiveDocument.1">
                  <p:embed/>
                  <p:pic>
                    <p:nvPicPr>
                      <p:cNvPr id="2" name="Object 1"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6" name="Content Placeholder 2"/>
          <p:cNvSpPr>
            <a:spLocks noGrp="1"/>
          </p:cNvSpPr>
          <p:nvPr>
            <p:ph idx="13"/>
          </p:nvPr>
        </p:nvSpPr>
        <p:spPr>
          <a:xfrm>
            <a:off x="144464" y="155671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8" name="Content Placeholder 2"/>
          <p:cNvSpPr>
            <a:spLocks noGrp="1"/>
          </p:cNvSpPr>
          <p:nvPr>
            <p:ph idx="17"/>
          </p:nvPr>
        </p:nvSpPr>
        <p:spPr>
          <a:xfrm>
            <a:off x="144464" y="917320"/>
            <a:ext cx="7063455" cy="493200"/>
          </a:xfrm>
          <a:prstGeom prst="rect">
            <a:avLst/>
          </a:prstGeom>
          <a:solidFill>
            <a:schemeClr val="accent1"/>
          </a:solidFill>
          <a:ln>
            <a:solidFill>
              <a:schemeClr val="accent1"/>
            </a:solidFill>
          </a:ln>
        </p:spPr>
        <p:txBody>
          <a:bodyPr lIns="72000" anchor="ctr">
            <a:noAutofit/>
          </a:bodyPr>
          <a:lstStyle>
            <a:lvl1pPr marL="0" indent="0" algn="l">
              <a:buNone/>
              <a:defRPr sz="2000" b="1">
                <a:solidFill>
                  <a:srgbClr val="FFFFFF"/>
                </a:solidFill>
              </a:defRPr>
            </a:lvl1pPr>
            <a:lvl5pPr marL="1436795" indent="0">
              <a:buNone/>
              <a:defRPr/>
            </a:lvl5pPr>
          </a:lstStyle>
          <a:p>
            <a:pPr lvl="0"/>
            <a:r>
              <a:rPr lang="en-US" smtClean="0"/>
              <a:t>Click to edit Master text styles</a:t>
            </a:r>
          </a:p>
        </p:txBody>
      </p:sp>
      <p:sp>
        <p:nvSpPr>
          <p:cNvPr id="10" name="Content Placeholder 2"/>
          <p:cNvSpPr>
            <a:spLocks noGrp="1"/>
          </p:cNvSpPr>
          <p:nvPr>
            <p:ph idx="19"/>
          </p:nvPr>
        </p:nvSpPr>
        <p:spPr>
          <a:xfrm>
            <a:off x="144464" y="2196112"/>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2" name="Content Placeholder 2"/>
          <p:cNvSpPr>
            <a:spLocks noGrp="1"/>
          </p:cNvSpPr>
          <p:nvPr>
            <p:ph idx="21"/>
          </p:nvPr>
        </p:nvSpPr>
        <p:spPr>
          <a:xfrm>
            <a:off x="144464" y="2835508"/>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4" name="Content Placeholder 2"/>
          <p:cNvSpPr>
            <a:spLocks noGrp="1"/>
          </p:cNvSpPr>
          <p:nvPr>
            <p:ph idx="23"/>
          </p:nvPr>
        </p:nvSpPr>
        <p:spPr>
          <a:xfrm>
            <a:off x="144464" y="347490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6" name="Content Placeholder 2"/>
          <p:cNvSpPr>
            <a:spLocks noGrp="1"/>
          </p:cNvSpPr>
          <p:nvPr>
            <p:ph idx="25"/>
          </p:nvPr>
        </p:nvSpPr>
        <p:spPr>
          <a:xfrm>
            <a:off x="144464" y="4114300"/>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8" name="Content Placeholder 2"/>
          <p:cNvSpPr>
            <a:spLocks noGrp="1"/>
          </p:cNvSpPr>
          <p:nvPr>
            <p:ph idx="27"/>
          </p:nvPr>
        </p:nvSpPr>
        <p:spPr>
          <a:xfrm>
            <a:off x="144464" y="475369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20" name="Content Placeholder 2"/>
          <p:cNvSpPr>
            <a:spLocks noGrp="1"/>
          </p:cNvSpPr>
          <p:nvPr>
            <p:ph idx="29"/>
          </p:nvPr>
        </p:nvSpPr>
        <p:spPr>
          <a:xfrm>
            <a:off x="144464" y="539309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3" name="TextBox 12"/>
          <p:cNvSpPr txBox="1"/>
          <p:nvPr userDrawn="1"/>
        </p:nvSpPr>
        <p:spPr>
          <a:xfrm>
            <a:off x="9128565" y="6528308"/>
            <a:ext cx="631215" cy="153889"/>
          </a:xfrm>
          <a:prstGeom prst="rect">
            <a:avLst/>
          </a:prstGeom>
          <a:ln w="19050">
            <a:noFill/>
          </a:ln>
        </p:spPr>
        <p:txBody>
          <a:bodyPr wrap="square" rIns="0" rtlCol="0" anchor="ctr">
            <a:noAutofit/>
          </a:bodyPr>
          <a:lstStyle/>
          <a:p>
            <a:pPr marL="0" algn="r" defTabSz="359190" rtl="0" eaLnBrk="1" latinLnBrk="0" hangingPunct="1"/>
            <a:fld id="{7975D375-C6DE-452E-BC3D-1A785EC4D219}" type="slidenum">
              <a:rPr lang="en-GB" sz="750" b="0" i="0" kern="1200" dirty="0" smtClean="0">
                <a:solidFill>
                  <a:schemeClr val="bg1">
                    <a:lumMod val="50000"/>
                  </a:schemeClr>
                </a:solidFill>
                <a:latin typeface="+mn-lt"/>
                <a:ea typeface="+mn-ea"/>
                <a:cs typeface="+mn-cs"/>
              </a:rPr>
              <a:pPr marL="0" algn="r" defTabSz="359190" rtl="0" eaLnBrk="1" latinLnBrk="0" hangingPunct="1"/>
              <a:t>‹#›</a:t>
            </a:fld>
            <a:endParaRPr lang="en-GB" sz="750" b="0" i="0" kern="1200" dirty="0">
              <a:solidFill>
                <a:schemeClr val="bg1">
                  <a:lumMod val="50000"/>
                </a:schemeClr>
              </a:solidFill>
              <a:latin typeface="+mn-lt"/>
              <a:ea typeface="+mn-ea"/>
              <a:cs typeface="+mn-cs"/>
            </a:endParaRPr>
          </a:p>
        </p:txBody>
      </p:sp>
      <p:sp>
        <p:nvSpPr>
          <p:cNvPr id="26" name="Title 1"/>
          <p:cNvSpPr>
            <a:spLocks noGrp="1"/>
          </p:cNvSpPr>
          <p:nvPr>
            <p:ph type="title"/>
          </p:nvPr>
        </p:nvSpPr>
        <p:spPr>
          <a:xfrm>
            <a:off x="144464" y="427128"/>
            <a:ext cx="9616215" cy="417093"/>
          </a:xfrm>
        </p:spPr>
        <p:txBody>
          <a:bodyPr/>
          <a:lstStyle>
            <a:lvl1pPr>
              <a:defRPr/>
            </a:lvl1pPr>
          </a:lstStyle>
          <a:p>
            <a:r>
              <a:rPr lang="en-US" smtClean="0"/>
              <a:t>Click to edit Master title style</a:t>
            </a:r>
            <a:endParaRPr lang="en-GB" dirty="0"/>
          </a:p>
        </p:txBody>
      </p:sp>
      <p:sp>
        <p:nvSpPr>
          <p:cNvPr id="15" name="Content Placeholder 2"/>
          <p:cNvSpPr>
            <a:spLocks noGrp="1"/>
          </p:cNvSpPr>
          <p:nvPr>
            <p:ph idx="30"/>
          </p:nvPr>
        </p:nvSpPr>
        <p:spPr>
          <a:xfrm>
            <a:off x="7468603" y="156292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17" name="Content Placeholder 2"/>
          <p:cNvSpPr>
            <a:spLocks noGrp="1"/>
          </p:cNvSpPr>
          <p:nvPr>
            <p:ph idx="31"/>
          </p:nvPr>
        </p:nvSpPr>
        <p:spPr>
          <a:xfrm>
            <a:off x="7468603" y="923524"/>
            <a:ext cx="2185402" cy="493200"/>
          </a:xfrm>
          <a:prstGeom prst="rect">
            <a:avLst/>
          </a:prstGeom>
          <a:solidFill>
            <a:schemeClr val="accent1"/>
          </a:solidFill>
          <a:ln>
            <a:solidFill>
              <a:schemeClr val="accent1"/>
            </a:solidFill>
          </a:ln>
        </p:spPr>
        <p:txBody>
          <a:bodyPr lIns="72000" anchor="ctr">
            <a:noAutofit/>
          </a:bodyPr>
          <a:lstStyle>
            <a:lvl1pPr marL="0" indent="0" algn="l">
              <a:buNone/>
              <a:defRPr sz="1800" b="1">
                <a:solidFill>
                  <a:srgbClr val="FFFFFF"/>
                </a:solidFill>
              </a:defRPr>
            </a:lvl1pPr>
            <a:lvl5pPr marL="1436795" indent="0">
              <a:buNone/>
              <a:defRPr/>
            </a:lvl5pPr>
          </a:lstStyle>
          <a:p>
            <a:pPr lvl="0"/>
            <a:r>
              <a:rPr lang="en-US" smtClean="0"/>
              <a:t>Click to edit Master text styles</a:t>
            </a:r>
          </a:p>
        </p:txBody>
      </p:sp>
      <p:sp>
        <p:nvSpPr>
          <p:cNvPr id="19" name="Content Placeholder 2"/>
          <p:cNvSpPr>
            <a:spLocks noGrp="1"/>
          </p:cNvSpPr>
          <p:nvPr>
            <p:ph idx="32"/>
          </p:nvPr>
        </p:nvSpPr>
        <p:spPr>
          <a:xfrm>
            <a:off x="7468603" y="2202316"/>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1" name="Content Placeholder 2"/>
          <p:cNvSpPr>
            <a:spLocks noGrp="1"/>
          </p:cNvSpPr>
          <p:nvPr>
            <p:ph idx="33"/>
          </p:nvPr>
        </p:nvSpPr>
        <p:spPr>
          <a:xfrm>
            <a:off x="7468603" y="2841712"/>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3" name="Content Placeholder 2"/>
          <p:cNvSpPr>
            <a:spLocks noGrp="1"/>
          </p:cNvSpPr>
          <p:nvPr>
            <p:ph idx="34"/>
          </p:nvPr>
        </p:nvSpPr>
        <p:spPr>
          <a:xfrm>
            <a:off x="7468603" y="348110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5" name="Content Placeholder 2"/>
          <p:cNvSpPr>
            <a:spLocks noGrp="1"/>
          </p:cNvSpPr>
          <p:nvPr>
            <p:ph idx="35"/>
          </p:nvPr>
        </p:nvSpPr>
        <p:spPr>
          <a:xfrm>
            <a:off x="7468603" y="4120504"/>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7" name="Content Placeholder 2"/>
          <p:cNvSpPr>
            <a:spLocks noGrp="1"/>
          </p:cNvSpPr>
          <p:nvPr>
            <p:ph idx="36"/>
          </p:nvPr>
        </p:nvSpPr>
        <p:spPr>
          <a:xfrm>
            <a:off x="7468603" y="475990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8" name="Content Placeholder 2"/>
          <p:cNvSpPr>
            <a:spLocks noGrp="1"/>
          </p:cNvSpPr>
          <p:nvPr>
            <p:ph idx="37"/>
          </p:nvPr>
        </p:nvSpPr>
        <p:spPr>
          <a:xfrm>
            <a:off x="7468603" y="539929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Tree>
    <p:extLst>
      <p:ext uri="{BB962C8B-B14F-4D97-AF65-F5344CB8AC3E}">
        <p14:creationId xmlns:p14="http://schemas.microsoft.com/office/powerpoint/2010/main" val="193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906000" cy="274638"/>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dirty="0">
              <a:solidFill>
                <a:schemeClr val="bg1"/>
              </a:solidFill>
            </a:endParaRPr>
          </a:p>
        </p:txBody>
      </p:sp>
      <p:pic>
        <p:nvPicPr>
          <p:cNvPr id="5" name="Picture 4" descr="STP-Footer.gif"/>
          <p:cNvPicPr>
            <a:picLocks noChangeAspect="1"/>
          </p:cNvPicPr>
          <p:nvPr/>
        </p:nvPicPr>
        <p:blipFill rotWithShape="1">
          <a:blip r:embed="rId8">
            <a:extLst>
              <a:ext uri="{28A0092B-C50C-407E-A947-70E740481C1C}">
                <a14:useLocalDpi xmlns:a14="http://schemas.microsoft.com/office/drawing/2010/main" val="0"/>
              </a:ext>
            </a:extLst>
          </a:blip>
          <a:srcRect l="82763" t="76491" r="2237" b="3684"/>
          <a:stretch/>
        </p:blipFill>
        <p:spPr>
          <a:xfrm>
            <a:off x="8420100" y="5498433"/>
            <a:ext cx="1485901" cy="1359569"/>
          </a:xfrm>
          <a:prstGeom prst="rect">
            <a:avLst/>
          </a:prstGeom>
        </p:spPr>
      </p:pic>
      <p:sp>
        <p:nvSpPr>
          <p:cNvPr id="2" name="Title Placeholder 1"/>
          <p:cNvSpPr>
            <a:spLocks noGrp="1"/>
          </p:cNvSpPr>
          <p:nvPr>
            <p:ph type="title"/>
          </p:nvPr>
        </p:nvSpPr>
        <p:spPr>
          <a:xfrm>
            <a:off x="196218" y="430729"/>
            <a:ext cx="8737105" cy="409075"/>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7" name="TextBox 6"/>
          <p:cNvSpPr txBox="1"/>
          <p:nvPr/>
        </p:nvSpPr>
        <p:spPr>
          <a:xfrm>
            <a:off x="100684" y="-31958"/>
            <a:ext cx="504968" cy="307777"/>
          </a:xfrm>
          <a:prstGeom prst="rect">
            <a:avLst/>
          </a:prstGeom>
          <a:noFill/>
        </p:spPr>
        <p:txBody>
          <a:bodyPr wrap="square" rtlCol="0">
            <a:spAutoFit/>
          </a:bodyPr>
          <a:lstStyle/>
          <a:p>
            <a:fld id="{10DFDE99-E720-411E-8BF1-DF40CAA5E62F}" type="slidenum">
              <a:rPr lang="en-GB" sz="1400" smtClean="0">
                <a:solidFill>
                  <a:schemeClr val="bg1"/>
                </a:solidFill>
              </a:rPr>
              <a:t>‹#›</a:t>
            </a:fld>
            <a:endParaRPr lang="en-GB" sz="1400" dirty="0">
              <a:solidFill>
                <a:schemeClr val="bg1"/>
              </a:solidFill>
            </a:endParaRPr>
          </a:p>
        </p:txBody>
      </p:sp>
    </p:spTree>
    <p:extLst>
      <p:ext uri="{BB962C8B-B14F-4D97-AF65-F5344CB8AC3E}">
        <p14:creationId xmlns:p14="http://schemas.microsoft.com/office/powerpoint/2010/main" val="2898812442"/>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6" r:id="rId3"/>
    <p:sldLayoutId id="2147483655" r:id="rId4"/>
    <p:sldLayoutId id="2147483657" r:id="rId5"/>
    <p:sldLayoutId id="21474836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71475"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vimeo.com/3678257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94" t="22283" r="9861" b="9963"/>
          <a:stretch/>
        </p:blipFill>
        <p:spPr bwMode="auto">
          <a:xfrm>
            <a:off x="675860" y="1730120"/>
            <a:ext cx="8110331" cy="388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5860" y="5642976"/>
            <a:ext cx="1971437" cy="369332"/>
          </a:xfrm>
          <a:prstGeom prst="rect">
            <a:avLst/>
          </a:prstGeom>
        </p:spPr>
        <p:txBody>
          <a:bodyPr wrap="none">
            <a:spAutoFit/>
          </a:bodyPr>
          <a:lstStyle/>
          <a:p>
            <a:r>
              <a:rPr lang="en-GB" u="sng" dirty="0" smtClean="0">
                <a:hlinkClick r:id="rId4"/>
              </a:rPr>
              <a:t>Watch video here</a:t>
            </a:r>
            <a:endParaRPr lang="en-GB" dirty="0"/>
          </a:p>
        </p:txBody>
      </p:sp>
    </p:spTree>
    <p:extLst>
      <p:ext uri="{BB962C8B-B14F-4D97-AF65-F5344CB8AC3E}">
        <p14:creationId xmlns:p14="http://schemas.microsoft.com/office/powerpoint/2010/main" val="12116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ent and Medway STP presentation template - April 2017 v001">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STP PP Template 2" id="{0FE6E957-5FE9-4408-9B80-F8E04F1989A5}" vid="{13753AE7-D100-48F9-80B1-3E80EA2DD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Kent and Medway STP presentation template - April 2017 v001</Template>
  <TotalTime>3</TotalTime>
  <Words>4</Words>
  <Application>Microsoft Office PowerPoint</Application>
  <PresentationFormat>A4 Paper (210x297 mm)</PresentationFormat>
  <Paragraphs>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Kent and Medway STP presentation template - April 2017 v001</vt:lpstr>
      <vt:lpstr>think-cell Slide</vt:lpstr>
      <vt:lpstr>PowerPoint Presentation</vt:lpstr>
    </vt:vector>
  </TitlesOfParts>
  <Company>Kent and Medway 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Cathy.Bellman</dc:creator>
  <cp:lastModifiedBy>Cathy.Bellman</cp:lastModifiedBy>
  <cp:revision>1</cp:revision>
  <dcterms:created xsi:type="dcterms:W3CDTF">2019-11-01T15:27:35Z</dcterms:created>
  <dcterms:modified xsi:type="dcterms:W3CDTF">2019-11-01T15:31:12Z</dcterms:modified>
</cp:coreProperties>
</file>