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969E0-CF1F-9B9D-8B08-A5D6ABBBF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4A063-6702-BA7E-C914-A7CFB0B7A5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F92A5-667C-BBA2-4744-0F98CA75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941BE-E149-1D1A-B251-7F8001ADD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BDCDC-2F4F-5D3C-5FE4-F7189851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70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E4B32-663F-D8DD-2F1C-43E5C7534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F251D5-3C7E-5136-CA58-B5C35E6DF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667AF-0053-C06D-289D-EC465FA95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2289A-32AA-7E11-5497-762ECB569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01454-E8F5-5BA8-19C9-1238F9A3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97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2EBE20-81CE-E381-F9BB-C6052CA61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85B8D4-4337-0774-2C54-F31C852B3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5EDA5-868A-B979-361F-AE53F57EE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2DFB5-5F00-B813-839F-45726B930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E891D-5F29-50F8-2E96-033289D5D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57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CF7F-7B12-0007-2C0B-D84BEC745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A7CC5-5D05-0FA4-8F86-627A082A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39F94-B0D1-2F8B-5C67-A78FA4749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57A4D-FCEA-6077-4749-EBBEC906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85F44-B4C8-DE13-8A44-3C90B8AE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1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B36A7-4080-691F-D9D0-A0B84D2B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5E3CC5-E5CB-5064-6BC5-529DD1B88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A82E9-0F7D-882E-B912-002D7490A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E9DE4-4393-F14F-3665-7866A1458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6B838-9512-76DC-4272-BC9993F10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86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F11D9-72DF-DED3-DFB1-95A7196AB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21EDC-2886-13C1-0B8E-BE1BB8EEE6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A82D5-0CC0-C576-81CB-E636E4004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8E0EC-C884-3564-94FC-909623BC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EB419-013A-74B7-694C-8F80CB99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EF4A8-1043-EAF6-3D02-B6A5CF337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92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136A0-DE7F-D292-8277-F129B3EB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50ECF-89BC-8779-9CF2-F1462BD7D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1874B-24CE-4778-843F-81753F3B4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46CF9E-3EE9-BD25-1439-9BF069B286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D3FEE2-C846-DBED-5092-F4B0D27FB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0056EF-EB46-6CA7-7317-85C4C13C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EEF2F1-72B4-0ADD-3830-825EBD264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F5D4B7-BD67-38BE-16C6-48EE35D4D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89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13F7E-0F20-3FDD-238C-417765779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895F29-B06B-FA3D-2AB0-7EE705CB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14BED-55E4-E108-7359-6278AE09F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32F132-57C2-60C7-BEA1-111DA4CA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53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E2E666-8487-CD2E-C177-28676BF26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0F0FD-A42B-3285-E9E5-FC19C29F7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183CC-CC8D-9D81-FD8E-9A9389BF3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8B84A-FF16-30FD-59F9-EB1808FFE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015FD-C193-7070-DAB0-8BC38344D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73E7D-89C0-82DE-3567-9E8F78A01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2C2C5-BA2B-B5EC-B75F-503890A0F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96D939-80E1-EB90-D397-108A86967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C207E-8EE6-1187-5C5C-5D2BBFC0A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79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8862C-7343-0C35-3EDD-70ECCA385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2DE2D9-DB69-00FA-31F2-48567D6B1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9550D-8122-0A67-402E-FD38FD12A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C1642-C84C-F4A1-870B-8511F0F9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7EF3E-7827-9EC1-95C2-07E2DC41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DF1AE-F1F2-3CE8-6E71-A45018221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14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BED9EE-B084-E15B-4CEA-6CF7C3A01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D4A8B-D002-8DEB-E225-93431E351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39913-F95C-C60D-54E8-16FF6E866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3F079-B8AF-4E1A-B902-2A7BE6DCEAF0}" type="datetimeFigureOut">
              <a:rPr lang="en-GB" smtClean="0"/>
              <a:t>22/08/2022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433BD-3F4D-4632-23BE-47F7861DE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C9259-1C65-235D-D781-485A85B8C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9E132-B8A9-4585-8026-ECC8C6BE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9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ocialCareTrainers@SomersetFT.nhs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79ABB0-04A2-4F5A-8666-0534F0A30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6945" y="713882"/>
            <a:ext cx="4705590" cy="37886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7A3255-CFF4-443D-B950-EA15D6567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716" y="3403048"/>
            <a:ext cx="4570284" cy="323384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F7905B2-D4B4-4530-AAFA-540DECD33D58}"/>
              </a:ext>
            </a:extLst>
          </p:cNvPr>
          <p:cNvSpPr txBox="1"/>
          <p:nvPr/>
        </p:nvSpPr>
        <p:spPr>
          <a:xfrm>
            <a:off x="9315216" y="4521379"/>
            <a:ext cx="81898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278 </a:t>
            </a:r>
            <a:r>
              <a:rPr lang="en-GB" sz="1400" b="1" dirty="0"/>
              <a:t>people trained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3E2C31-9FFB-4970-8475-F6CFDD1D0350}"/>
              </a:ext>
            </a:extLst>
          </p:cNvPr>
          <p:cNvSpPr txBox="1"/>
          <p:nvPr/>
        </p:nvSpPr>
        <p:spPr>
          <a:xfrm>
            <a:off x="5669808" y="2394990"/>
            <a:ext cx="9159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56 </a:t>
            </a:r>
            <a:r>
              <a:rPr lang="en-GB" sz="1200" b="1" dirty="0"/>
              <a:t>courses delivered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03F7AC-1DB0-493D-8B6D-DE68678A71DB}"/>
              </a:ext>
            </a:extLst>
          </p:cNvPr>
          <p:cNvSpPr txBox="1"/>
          <p:nvPr/>
        </p:nvSpPr>
        <p:spPr>
          <a:xfrm>
            <a:off x="435833" y="2002665"/>
            <a:ext cx="4405022" cy="2800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GB" sz="2800" dirty="0"/>
              <a:t>Avoided deterioration in 47 patients</a:t>
            </a:r>
          </a:p>
          <a:p>
            <a:r>
              <a:rPr lang="en-GB" sz="2800" dirty="0"/>
              <a:t>Facilitated 3 hospital discharges</a:t>
            </a:r>
          </a:p>
          <a:p>
            <a:r>
              <a:rPr lang="en-GB" sz="2800" dirty="0"/>
              <a:t>Avoided 2 hospital admissions</a:t>
            </a:r>
          </a:p>
          <a:p>
            <a:r>
              <a:rPr lang="en-GB" sz="2800" dirty="0"/>
              <a:t>Avoided 47 District Nurse visits</a:t>
            </a:r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763121-0D81-4924-8202-0ECA94430A6B}"/>
              </a:ext>
            </a:extLst>
          </p:cNvPr>
          <p:cNvSpPr txBox="1"/>
          <p:nvPr/>
        </p:nvSpPr>
        <p:spPr>
          <a:xfrm>
            <a:off x="418180" y="5857865"/>
            <a:ext cx="5545630" cy="1051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GB" sz="2000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000" dirty="0"/>
              <a:t>Email </a:t>
            </a:r>
            <a:r>
              <a:rPr lang="en-GB" sz="2000" dirty="0">
                <a:latin typeface="+mj-lt"/>
                <a:hlinkClick r:id="rId4"/>
              </a:rPr>
              <a:t>SocialCareTrainers@SomersetFT.nhs.uk</a:t>
            </a:r>
            <a:endParaRPr lang="en-GB" sz="2000" dirty="0">
              <a:latin typeface="+mj-lt"/>
            </a:endParaRPr>
          </a:p>
          <a:p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F2F19A-BA7D-43F9-A8F4-5125F926A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32" y="322121"/>
            <a:ext cx="11930671" cy="92279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800" b="1" dirty="0"/>
              <a:t>OUTCOMES</a:t>
            </a:r>
          </a:p>
        </p:txBody>
      </p:sp>
    </p:spTree>
    <p:extLst>
      <p:ext uri="{BB962C8B-B14F-4D97-AF65-F5344CB8AC3E}">
        <p14:creationId xmlns:p14="http://schemas.microsoft.com/office/powerpoint/2010/main" val="9323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OUTCOMES</vt:lpstr>
    </vt:vector>
  </TitlesOfParts>
  <Company>Somersert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OUTCOMES</dc:title>
  <dc:creator>Judith Glide</dc:creator>
  <cp:lastModifiedBy>Judith Glide</cp:lastModifiedBy>
  <cp:revision>1</cp:revision>
  <dcterms:created xsi:type="dcterms:W3CDTF">2022-08-22T16:35:36Z</dcterms:created>
  <dcterms:modified xsi:type="dcterms:W3CDTF">2022-08-22T16:36:35Z</dcterms:modified>
</cp:coreProperties>
</file>