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7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4C9A-3595-41E6-951C-C42FEF71FE7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1ED1-9AEA-4771-A5C7-26BED82AE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4C9A-3595-41E6-951C-C42FEF71FE7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1ED1-9AEA-4771-A5C7-26BED82AE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79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4C9A-3595-41E6-951C-C42FEF71FE7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1ED1-9AEA-4771-A5C7-26BED82AE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5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4C9A-3595-41E6-951C-C42FEF71FE7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1ED1-9AEA-4771-A5C7-26BED82AE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83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4C9A-3595-41E6-951C-C42FEF71FE7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1ED1-9AEA-4771-A5C7-26BED82AE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32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4C9A-3595-41E6-951C-C42FEF71FE7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1ED1-9AEA-4771-A5C7-26BED82AE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0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4C9A-3595-41E6-951C-C42FEF71FE7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1ED1-9AEA-4771-A5C7-26BED82AE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4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4C9A-3595-41E6-951C-C42FEF71FE7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1ED1-9AEA-4771-A5C7-26BED82AE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6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4C9A-3595-41E6-951C-C42FEF71FE7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1ED1-9AEA-4771-A5C7-26BED82AE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73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4C9A-3595-41E6-951C-C42FEF71FE7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1ED1-9AEA-4771-A5C7-26BED82AE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94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4C9A-3595-41E6-951C-C42FEF71FE7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1ED1-9AEA-4771-A5C7-26BED82AE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8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34C9A-3595-41E6-951C-C42FEF71FE7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1ED1-9AEA-4771-A5C7-26BED82AE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24368" r="68233" b="26976"/>
          <a:stretch/>
        </p:blipFill>
        <p:spPr bwMode="auto">
          <a:xfrm>
            <a:off x="1043608" y="980728"/>
            <a:ext cx="7507705" cy="5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4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28311" r="67714" b="21064"/>
          <a:stretch/>
        </p:blipFill>
        <p:spPr bwMode="auto">
          <a:xfrm>
            <a:off x="251520" y="1124744"/>
            <a:ext cx="815059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66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t="24584" r="68344" b="23858"/>
          <a:stretch/>
        </p:blipFill>
        <p:spPr bwMode="auto">
          <a:xfrm>
            <a:off x="323528" y="692696"/>
            <a:ext cx="8044074" cy="563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11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26520" r="67700" b="19886"/>
          <a:stretch/>
        </p:blipFill>
        <p:spPr bwMode="auto">
          <a:xfrm>
            <a:off x="251520" y="476672"/>
            <a:ext cx="829069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11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4" y="188640"/>
            <a:ext cx="880056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06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" y="-13665"/>
            <a:ext cx="9157030" cy="645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370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Bradford Teaching Hospitals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Pilling</dc:creator>
  <cp:lastModifiedBy>Rachel Pilling</cp:lastModifiedBy>
  <cp:revision>1</cp:revision>
  <dcterms:created xsi:type="dcterms:W3CDTF">2020-04-03T09:39:07Z</dcterms:created>
  <dcterms:modified xsi:type="dcterms:W3CDTF">2020-04-03T09:43:39Z</dcterms:modified>
</cp:coreProperties>
</file>