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3_9DBD70BA.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4_AF7B2C24.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3"/>
  </p:notesMasterIdLst>
  <p:handoutMasterIdLst>
    <p:handoutMasterId r:id="rId14"/>
  </p:handoutMasterIdLst>
  <p:sldIdLst>
    <p:sldId id="258" r:id="rId2"/>
    <p:sldId id="273" r:id="rId3"/>
    <p:sldId id="259" r:id="rId4"/>
    <p:sldId id="338" r:id="rId5"/>
    <p:sldId id="260" r:id="rId6"/>
    <p:sldId id="270" r:id="rId7"/>
    <p:sldId id="346" r:id="rId8"/>
    <p:sldId id="333" r:id="rId9"/>
    <p:sldId id="341" r:id="rId10"/>
    <p:sldId id="347" r:id="rId11"/>
    <p:sldId id="33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ABCCF1-3A87-C24C-BA45-89A9AF1B98FD}" name="Yollanda Musa2" initials="YM" userId="S::Yollanda.Musa2@hertfordshire.gov.uk::b55f68d7-1007-402d-a7b9-c4bf4dca3c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9C0"/>
    <a:srgbClr val="007266"/>
    <a:srgbClr val="43BA75"/>
    <a:srgbClr val="CBD5D3"/>
    <a:srgbClr val="89ADA4"/>
    <a:srgbClr val="2E3A37"/>
    <a:srgbClr val="FFD243"/>
    <a:srgbClr val="FFC000"/>
    <a:srgbClr val="E33096"/>
    <a:srgbClr val="913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C559C1-0C6A-41A3-9855-DA4E1562FD9C}" v="1" dt="2024-09-04T08:44:04.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397" autoAdjust="0"/>
  </p:normalViewPr>
  <p:slideViewPr>
    <p:cSldViewPr snapToGrid="0" snapToObjects="1">
      <p:cViewPr varScale="1">
        <p:scale>
          <a:sx n="44" d="100"/>
          <a:sy n="44" d="100"/>
        </p:scale>
        <p:origin x="700" y="32"/>
      </p:cViewPr>
      <p:guideLst/>
    </p:cSldViewPr>
  </p:slideViewPr>
  <p:notesTextViewPr>
    <p:cViewPr>
      <p:scale>
        <a:sx n="150" d="100"/>
        <a:sy n="150" d="100"/>
      </p:scale>
      <p:origin x="0" y="0"/>
    </p:cViewPr>
  </p:notesTextViewPr>
  <p:notesViewPr>
    <p:cSldViewPr snapToGrid="0" snapToObjects="1">
      <p:cViewPr varScale="1">
        <p:scale>
          <a:sx n="161" d="100"/>
          <a:sy n="161" d="100"/>
        </p:scale>
        <p:origin x="45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llanda Musa2" userId="b55f68d7-1007-402d-a7b9-c4bf4dca3cc9" providerId="ADAL" clId="{36C559C1-0C6A-41A3-9855-DA4E1562FD9C}"/>
    <pc:docChg chg="undo custSel addSld delSld modSld">
      <pc:chgData name="Yollanda Musa2" userId="b55f68d7-1007-402d-a7b9-c4bf4dca3cc9" providerId="ADAL" clId="{36C559C1-0C6A-41A3-9855-DA4E1562FD9C}" dt="2024-09-04T08:44:04.960" v="36"/>
      <pc:docMkLst>
        <pc:docMk/>
      </pc:docMkLst>
      <pc:sldChg chg="modNotesTx">
        <pc:chgData name="Yollanda Musa2" userId="b55f68d7-1007-402d-a7b9-c4bf4dca3cc9" providerId="ADAL" clId="{36C559C1-0C6A-41A3-9855-DA4E1562FD9C}" dt="2024-09-04T08:38:46.344" v="0" actId="6549"/>
        <pc:sldMkLst>
          <pc:docMk/>
          <pc:sldMk cId="2383289208" sldId="258"/>
        </pc:sldMkLst>
      </pc:sldChg>
      <pc:sldChg chg="modNotesTx">
        <pc:chgData name="Yollanda Musa2" userId="b55f68d7-1007-402d-a7b9-c4bf4dca3cc9" providerId="ADAL" clId="{36C559C1-0C6A-41A3-9855-DA4E1562FD9C}" dt="2024-09-04T08:39:06.920" v="2" actId="6549"/>
        <pc:sldMkLst>
          <pc:docMk/>
          <pc:sldMk cId="2646438074" sldId="259"/>
        </pc:sldMkLst>
      </pc:sldChg>
      <pc:sldChg chg="add del setBg modNotesTx">
        <pc:chgData name="Yollanda Musa2" userId="b55f68d7-1007-402d-a7b9-c4bf4dca3cc9" providerId="ADAL" clId="{36C559C1-0C6A-41A3-9855-DA4E1562FD9C}" dt="2024-09-04T08:44:04.960" v="36"/>
        <pc:sldMkLst>
          <pc:docMk/>
          <pc:sldMk cId="2944085028" sldId="260"/>
        </pc:sldMkLst>
      </pc:sldChg>
      <pc:sldChg chg="modNotesTx">
        <pc:chgData name="Yollanda Musa2" userId="b55f68d7-1007-402d-a7b9-c4bf4dca3cc9" providerId="ADAL" clId="{36C559C1-0C6A-41A3-9855-DA4E1562FD9C}" dt="2024-09-04T08:39:31.196" v="5" actId="6549"/>
        <pc:sldMkLst>
          <pc:docMk/>
          <pc:sldMk cId="2384417187" sldId="270"/>
        </pc:sldMkLst>
      </pc:sldChg>
      <pc:sldChg chg="delSp modSp mod modNotesTx">
        <pc:chgData name="Yollanda Musa2" userId="b55f68d7-1007-402d-a7b9-c4bf4dca3cc9" providerId="ADAL" clId="{36C559C1-0C6A-41A3-9855-DA4E1562FD9C}" dt="2024-09-04T08:42:28.268" v="35" actId="1076"/>
        <pc:sldMkLst>
          <pc:docMk/>
          <pc:sldMk cId="498027700" sldId="273"/>
        </pc:sldMkLst>
        <pc:spChg chg="mod">
          <ac:chgData name="Yollanda Musa2" userId="b55f68d7-1007-402d-a7b9-c4bf4dca3cc9" providerId="ADAL" clId="{36C559C1-0C6A-41A3-9855-DA4E1562FD9C}" dt="2024-09-04T08:42:17.903" v="32" actId="1076"/>
          <ac:spMkLst>
            <pc:docMk/>
            <pc:sldMk cId="498027700" sldId="273"/>
            <ac:spMk id="4" creationId="{100E9360-30A1-E96A-94FE-F21A89CFCBC0}"/>
          </ac:spMkLst>
        </pc:spChg>
        <pc:spChg chg="mod">
          <ac:chgData name="Yollanda Musa2" userId="b55f68d7-1007-402d-a7b9-c4bf4dca3cc9" providerId="ADAL" clId="{36C559C1-0C6A-41A3-9855-DA4E1562FD9C}" dt="2024-09-04T08:42:24.559" v="34" actId="1076"/>
          <ac:spMkLst>
            <pc:docMk/>
            <pc:sldMk cId="498027700" sldId="273"/>
            <ac:spMk id="5" creationId="{8A1376DB-9790-CE1E-31C2-C68D9AD34C9F}"/>
          </ac:spMkLst>
        </pc:spChg>
        <pc:spChg chg="mod">
          <ac:chgData name="Yollanda Musa2" userId="b55f68d7-1007-402d-a7b9-c4bf4dca3cc9" providerId="ADAL" clId="{36C559C1-0C6A-41A3-9855-DA4E1562FD9C}" dt="2024-09-04T08:42:28.268" v="35" actId="1076"/>
          <ac:spMkLst>
            <pc:docMk/>
            <pc:sldMk cId="498027700" sldId="273"/>
            <ac:spMk id="7" creationId="{97AB31DE-C22B-D4C3-915E-B83609E00DCC}"/>
          </ac:spMkLst>
        </pc:spChg>
        <pc:spChg chg="mod">
          <ac:chgData name="Yollanda Musa2" userId="b55f68d7-1007-402d-a7b9-c4bf4dca3cc9" providerId="ADAL" clId="{36C559C1-0C6A-41A3-9855-DA4E1562FD9C}" dt="2024-09-04T08:42:21.766" v="33" actId="1076"/>
          <ac:spMkLst>
            <pc:docMk/>
            <pc:sldMk cId="498027700" sldId="273"/>
            <ac:spMk id="8" creationId="{DE134C94-C63E-407E-2EDA-7F03AE5AE310}"/>
          </ac:spMkLst>
        </pc:spChg>
        <pc:spChg chg="mod">
          <ac:chgData name="Yollanda Musa2" userId="b55f68d7-1007-402d-a7b9-c4bf4dca3cc9" providerId="ADAL" clId="{36C559C1-0C6A-41A3-9855-DA4E1562FD9C}" dt="2024-09-04T08:42:15.787" v="31" actId="1076"/>
          <ac:spMkLst>
            <pc:docMk/>
            <pc:sldMk cId="498027700" sldId="273"/>
            <ac:spMk id="9" creationId="{E8797C65-B0CF-8804-60BA-1936DCDA39B5}"/>
          </ac:spMkLst>
        </pc:spChg>
        <pc:spChg chg="del">
          <ac:chgData name="Yollanda Musa2" userId="b55f68d7-1007-402d-a7b9-c4bf4dca3cc9" providerId="ADAL" clId="{36C559C1-0C6A-41A3-9855-DA4E1562FD9C}" dt="2024-09-04T08:42:09.725" v="29" actId="478"/>
          <ac:spMkLst>
            <pc:docMk/>
            <pc:sldMk cId="498027700" sldId="273"/>
            <ac:spMk id="13" creationId="{D4F93DE1-BCB5-3B80-B710-7E98EF2246C7}"/>
          </ac:spMkLst>
        </pc:spChg>
        <pc:spChg chg="del">
          <ac:chgData name="Yollanda Musa2" userId="b55f68d7-1007-402d-a7b9-c4bf4dca3cc9" providerId="ADAL" clId="{36C559C1-0C6A-41A3-9855-DA4E1562FD9C}" dt="2024-09-04T08:42:08.188" v="28" actId="478"/>
          <ac:spMkLst>
            <pc:docMk/>
            <pc:sldMk cId="498027700" sldId="273"/>
            <ac:spMk id="14" creationId="{2BFC1FC2-6761-E59A-35D7-322FDF97D47A}"/>
          </ac:spMkLst>
        </pc:spChg>
        <pc:spChg chg="del">
          <ac:chgData name="Yollanda Musa2" userId="b55f68d7-1007-402d-a7b9-c4bf4dca3cc9" providerId="ADAL" clId="{36C559C1-0C6A-41A3-9855-DA4E1562FD9C}" dt="2024-09-04T08:42:12.690" v="30" actId="478"/>
          <ac:spMkLst>
            <pc:docMk/>
            <pc:sldMk cId="498027700" sldId="273"/>
            <ac:spMk id="15" creationId="{DB7AA3B1-1DDB-B77F-DE25-013A98184B0F}"/>
          </ac:spMkLst>
        </pc:spChg>
      </pc:sldChg>
      <pc:sldChg chg="modNotesTx">
        <pc:chgData name="Yollanda Musa2" userId="b55f68d7-1007-402d-a7b9-c4bf4dca3cc9" providerId="ADAL" clId="{36C559C1-0C6A-41A3-9855-DA4E1562FD9C}" dt="2024-09-04T08:40:01.765" v="11" actId="6549"/>
        <pc:sldMkLst>
          <pc:docMk/>
          <pc:sldMk cId="937373572" sldId="332"/>
        </pc:sldMkLst>
      </pc:sldChg>
      <pc:sldChg chg="modNotesTx">
        <pc:chgData name="Yollanda Musa2" userId="b55f68d7-1007-402d-a7b9-c4bf4dca3cc9" providerId="ADAL" clId="{36C559C1-0C6A-41A3-9855-DA4E1562FD9C}" dt="2024-09-04T08:39:46.133" v="8" actId="5793"/>
        <pc:sldMkLst>
          <pc:docMk/>
          <pc:sldMk cId="1147800941" sldId="333"/>
        </pc:sldMkLst>
      </pc:sldChg>
      <pc:sldChg chg="modNotesTx">
        <pc:chgData name="Yollanda Musa2" userId="b55f68d7-1007-402d-a7b9-c4bf4dca3cc9" providerId="ADAL" clId="{36C559C1-0C6A-41A3-9855-DA4E1562FD9C}" dt="2024-09-04T08:39:14.749" v="3" actId="6549"/>
        <pc:sldMkLst>
          <pc:docMk/>
          <pc:sldMk cId="3892288447" sldId="338"/>
        </pc:sldMkLst>
      </pc:sldChg>
      <pc:sldChg chg="modNotesTx">
        <pc:chgData name="Yollanda Musa2" userId="b55f68d7-1007-402d-a7b9-c4bf4dca3cc9" providerId="ADAL" clId="{36C559C1-0C6A-41A3-9855-DA4E1562FD9C}" dt="2024-09-04T08:39:51.081" v="9" actId="6549"/>
        <pc:sldMkLst>
          <pc:docMk/>
          <pc:sldMk cId="4268393365" sldId="341"/>
        </pc:sldMkLst>
      </pc:sldChg>
      <pc:sldChg chg="modSp mod modNotesTx">
        <pc:chgData name="Yollanda Musa2" userId="b55f68d7-1007-402d-a7b9-c4bf4dca3cc9" providerId="ADAL" clId="{36C559C1-0C6A-41A3-9855-DA4E1562FD9C}" dt="2024-09-04T08:40:58.187" v="26" actId="6549"/>
        <pc:sldMkLst>
          <pc:docMk/>
          <pc:sldMk cId="3071127197" sldId="346"/>
        </pc:sldMkLst>
        <pc:spChg chg="mod">
          <ac:chgData name="Yollanda Musa2" userId="b55f68d7-1007-402d-a7b9-c4bf4dca3cc9" providerId="ADAL" clId="{36C559C1-0C6A-41A3-9855-DA4E1562FD9C}" dt="2024-09-04T08:40:38.519" v="21" actId="20577"/>
          <ac:spMkLst>
            <pc:docMk/>
            <pc:sldMk cId="3071127197" sldId="346"/>
            <ac:spMk id="5" creationId="{75A9A999-A5A3-4817-8459-1CB0598066FC}"/>
          </ac:spMkLst>
        </pc:spChg>
        <pc:spChg chg="mod">
          <ac:chgData name="Yollanda Musa2" userId="b55f68d7-1007-402d-a7b9-c4bf4dca3cc9" providerId="ADAL" clId="{36C559C1-0C6A-41A3-9855-DA4E1562FD9C}" dt="2024-09-04T08:40:42.914" v="22" actId="20577"/>
          <ac:spMkLst>
            <pc:docMk/>
            <pc:sldMk cId="3071127197" sldId="346"/>
            <ac:spMk id="7" creationId="{9C06C12E-0862-4736-A276-C8B4B231BEA3}"/>
          </ac:spMkLst>
        </pc:spChg>
        <pc:spChg chg="mod">
          <ac:chgData name="Yollanda Musa2" userId="b55f68d7-1007-402d-a7b9-c4bf4dca3cc9" providerId="ADAL" clId="{36C559C1-0C6A-41A3-9855-DA4E1562FD9C}" dt="2024-09-04T08:40:47.562" v="23" actId="6549"/>
          <ac:spMkLst>
            <pc:docMk/>
            <pc:sldMk cId="3071127197" sldId="346"/>
            <ac:spMk id="8" creationId="{569E8B88-74CA-460F-AD40-53CFDAA90D17}"/>
          </ac:spMkLst>
        </pc:spChg>
        <pc:spChg chg="mod">
          <ac:chgData name="Yollanda Musa2" userId="b55f68d7-1007-402d-a7b9-c4bf4dca3cc9" providerId="ADAL" clId="{36C559C1-0C6A-41A3-9855-DA4E1562FD9C}" dt="2024-09-04T08:40:50.319" v="24" actId="6549"/>
          <ac:spMkLst>
            <pc:docMk/>
            <pc:sldMk cId="3071127197" sldId="346"/>
            <ac:spMk id="9" creationId="{23DEEA8D-0C4D-422F-9B71-EBA8E1D5E830}"/>
          </ac:spMkLst>
        </pc:spChg>
        <pc:spChg chg="mod">
          <ac:chgData name="Yollanda Musa2" userId="b55f68d7-1007-402d-a7b9-c4bf4dca3cc9" providerId="ADAL" clId="{36C559C1-0C6A-41A3-9855-DA4E1562FD9C}" dt="2024-09-04T08:40:55.816" v="25" actId="6549"/>
          <ac:spMkLst>
            <pc:docMk/>
            <pc:sldMk cId="3071127197" sldId="346"/>
            <ac:spMk id="10" creationId="{E7DB0D79-D19D-40DC-B6B1-B0804CA0C8CA}"/>
          </ac:spMkLst>
        </pc:spChg>
        <pc:spChg chg="mod">
          <ac:chgData name="Yollanda Musa2" userId="b55f68d7-1007-402d-a7b9-c4bf4dca3cc9" providerId="ADAL" clId="{36C559C1-0C6A-41A3-9855-DA4E1562FD9C}" dt="2024-09-04T08:40:58.187" v="26" actId="6549"/>
          <ac:spMkLst>
            <pc:docMk/>
            <pc:sldMk cId="3071127197" sldId="346"/>
            <ac:spMk id="43" creationId="{EC480814-7BD7-2791-6067-23ECDC495F8A}"/>
          </ac:spMkLst>
        </pc:spChg>
      </pc:sldChg>
      <pc:sldChg chg="modNotesTx">
        <pc:chgData name="Yollanda Musa2" userId="b55f68d7-1007-402d-a7b9-c4bf4dca3cc9" providerId="ADAL" clId="{36C559C1-0C6A-41A3-9855-DA4E1562FD9C}" dt="2024-09-04T08:39:57.874" v="10" actId="6549"/>
        <pc:sldMkLst>
          <pc:docMk/>
          <pc:sldMk cId="926815707" sldId="347"/>
        </pc:sldMkLst>
      </pc:sldChg>
    </pc:docChg>
  </pc:docChgLst>
</pc:chgInfo>
</file>

<file path=ppt/comments/modernComment_103_9DBD70BA.xml><?xml version="1.0" encoding="utf-8"?>
<p188:cmLst xmlns:a="http://schemas.openxmlformats.org/drawingml/2006/main" xmlns:r="http://schemas.openxmlformats.org/officeDocument/2006/relationships" xmlns:p188="http://schemas.microsoft.com/office/powerpoint/2018/8/main">
  <p188:cm id="{CBA1898A-665C-4CB9-8FB9-E7D82AAACCDD}" authorId="{7AABCCF1-3A87-C24C-BA45-89A9AF1B98FD}" status="resolved" created="2024-07-04T10:48:53.346" complete="100000">
    <ac:deMkLst xmlns:ac="http://schemas.microsoft.com/office/drawing/2013/main/command">
      <pc:docMk xmlns:pc="http://schemas.microsoft.com/office/powerpoint/2013/main/command"/>
      <pc:sldMk xmlns:pc="http://schemas.microsoft.com/office/powerpoint/2013/main/command" cId="2646438074" sldId="259"/>
      <ac:spMk id="4" creationId="{00000000-0000-0000-0000-000000000000}"/>
    </ac:deMkLst>
    <p188:txBody>
      <a:bodyPr/>
      <a:lstStyle/>
      <a:p>
        <a:r>
          <a:rPr lang="en-GB"/>
          <a:t>Review aim- separate into 2/3 aims. Keep either slide 2 or slide 3 but not both. Pull aims from slide 2 into driver diagram? Or keep slide 2 and 3 and then say I have used driver diagram to strengthen project by focusing on specific targets- and percentages and deadlines. Think how I can summarise this slide in 1/2 sentences. And reference back to slide 2.
Focus on 2 tests for change</a:t>
        </a:r>
      </a:p>
    </p188:txBody>
  </p188:cm>
  <p188:cm id="{5C3CD6FB-4C26-4725-A621-7966CD1E2BD6}" authorId="{7AABCCF1-3A87-C24C-BA45-89A9AF1B98FD}" status="resolved" created="2024-07-04T10:50:27.998" complete="100000">
    <pc:sldMkLst xmlns:pc="http://schemas.microsoft.com/office/powerpoint/2013/main/command">
      <pc:docMk/>
      <pc:sldMk cId="2646438074" sldId="259"/>
    </pc:sldMkLst>
    <p188:txBody>
      <a:bodyPr/>
      <a:lstStyle/>
      <a:p>
        <a:r>
          <a:rPr lang="en-GB"/>
          <a:t>Can just give overview- this tool helped me shape project- and describe how it helped- starting with aim, exploring where eedi can be better implented, and secondary drivers, and then describe process for testing for change - pull out two points I considered.</a:t>
        </a:r>
      </a:p>
    </p188:txBody>
  </p188:cm>
</p188:cmLst>
</file>

<file path=ppt/comments/modernComment_104_AF7B2C24.xml><?xml version="1.0" encoding="utf-8"?>
<p188:cmLst xmlns:a="http://schemas.openxmlformats.org/drawingml/2006/main" xmlns:r="http://schemas.openxmlformats.org/officeDocument/2006/relationships" xmlns:p188="http://schemas.microsoft.com/office/powerpoint/2018/8/main">
  <p188:cm id="{7E1B7A1A-F7F5-4A18-A6BB-6DA4C4EB2377}" authorId="{7AABCCF1-3A87-C24C-BA45-89A9AF1B98FD}" created="2024-07-04T10:58:17.657">
    <pc:sldMkLst xmlns:pc="http://schemas.microsoft.com/office/powerpoint/2013/main/command">
      <pc:docMk/>
      <pc:sldMk cId="2944085028" sldId="260"/>
    </pc:sldMkLst>
    <p188:txBody>
      <a:bodyPr/>
      <a:lstStyle/>
      <a:p>
        <a:r>
          <a:rPr lang="en-GB"/>
          <a:t>Only pull out 2 /3 examples due to time
A range of resources were utilised for the purposes for this project
You can see the list of resources on this screen. However the key resources are PH Commissioning and Procurement.
For example it was key to involve PH Commissioning because they are the end user and it was vital to include procurement as...
Tip: weave title of slide into the sentence as above</a:t>
        </a:r>
      </a:p>
    </p188:txBody>
  </p188:cm>
</p188:cmLst>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4274E-F3A1-4DB1-9E1B-8D37478E777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D6CDC2FB-8D9F-4791-BD2A-FEEE3E5BBBB4}">
      <dgm:prSet>
        <dgm:style>
          <a:lnRef idx="2">
            <a:schemeClr val="accent1"/>
          </a:lnRef>
          <a:fillRef idx="1">
            <a:schemeClr val="lt1"/>
          </a:fillRef>
          <a:effectRef idx="0">
            <a:schemeClr val="accent1"/>
          </a:effectRef>
          <a:fontRef idx="minor">
            <a:schemeClr val="dk1"/>
          </a:fontRef>
        </dgm:style>
      </dgm:prSet>
      <dgm:spPr/>
      <dgm:t>
        <a:bodyPr/>
        <a:lstStyle/>
        <a:p>
          <a:r>
            <a:rPr lang="en-US" dirty="0"/>
            <a:t>EEDI Workshop and survey</a:t>
          </a:r>
        </a:p>
      </dgm:t>
    </dgm:pt>
    <dgm:pt modelId="{E87E4C79-1DFE-449D-9C27-9E7CB28423D1}" type="parTrans" cxnId="{FEEA6D27-E74A-4205-8E35-494B90538520}">
      <dgm:prSet/>
      <dgm:spPr/>
      <dgm:t>
        <a:bodyPr/>
        <a:lstStyle/>
        <a:p>
          <a:endParaRPr lang="en-US"/>
        </a:p>
      </dgm:t>
    </dgm:pt>
    <dgm:pt modelId="{E8079545-ABFC-432D-9B9C-29DDD5AA446A}" type="sibTrans" cxnId="{FEEA6D27-E74A-4205-8E35-494B90538520}">
      <dgm:prSet/>
      <dgm:spPr/>
      <dgm:t>
        <a:bodyPr/>
        <a:lstStyle/>
        <a:p>
          <a:endParaRPr lang="en-US"/>
        </a:p>
      </dgm:t>
    </dgm:pt>
    <dgm:pt modelId="{7F70FB8C-9343-45F7-A706-BCF44A3C9931}">
      <dgm:prSet>
        <dgm:style>
          <a:lnRef idx="1">
            <a:schemeClr val="accent1"/>
          </a:lnRef>
          <a:fillRef idx="3">
            <a:schemeClr val="accent1"/>
          </a:fillRef>
          <a:effectRef idx="2">
            <a:schemeClr val="accent1"/>
          </a:effectRef>
          <a:fontRef idx="minor">
            <a:schemeClr val="lt1"/>
          </a:fontRef>
        </dgm:style>
      </dgm:prSet>
      <dgm:spPr/>
      <dgm:t>
        <a:bodyPr/>
        <a:lstStyle/>
        <a:p>
          <a:r>
            <a:rPr lang="en-US" dirty="0"/>
            <a:t>Online resources/best practice from other </a:t>
          </a:r>
          <a:r>
            <a:rPr lang="en-US" dirty="0" err="1"/>
            <a:t>organisations</a:t>
          </a:r>
          <a:endParaRPr lang="en-US" dirty="0"/>
        </a:p>
      </dgm:t>
    </dgm:pt>
    <dgm:pt modelId="{4A58788C-43D3-463A-ABC7-B638301F39A9}" type="parTrans" cxnId="{9C34AE6C-7770-4116-B9FA-2DF09BD859A9}">
      <dgm:prSet/>
      <dgm:spPr/>
      <dgm:t>
        <a:bodyPr/>
        <a:lstStyle/>
        <a:p>
          <a:endParaRPr lang="en-US"/>
        </a:p>
      </dgm:t>
    </dgm:pt>
    <dgm:pt modelId="{772E3450-E2C6-48B6-8172-9CC061F675E3}" type="sibTrans" cxnId="{9C34AE6C-7770-4116-B9FA-2DF09BD859A9}">
      <dgm:prSet/>
      <dgm:spPr/>
      <dgm:t>
        <a:bodyPr/>
        <a:lstStyle/>
        <a:p>
          <a:endParaRPr lang="en-US"/>
        </a:p>
      </dgm:t>
    </dgm:pt>
    <dgm:pt modelId="{5B302EDC-EFEC-436B-8059-D061E9EB1DB7}">
      <dgm:prSet>
        <dgm:style>
          <a:lnRef idx="2">
            <a:schemeClr val="accent1"/>
          </a:lnRef>
          <a:fillRef idx="1">
            <a:schemeClr val="lt1"/>
          </a:fillRef>
          <a:effectRef idx="0">
            <a:schemeClr val="accent1"/>
          </a:effectRef>
          <a:fontRef idx="minor">
            <a:schemeClr val="dk1"/>
          </a:fontRef>
        </dgm:style>
      </dgm:prSet>
      <dgm:spPr/>
      <dgm:t>
        <a:bodyPr/>
        <a:lstStyle/>
        <a:p>
          <a:r>
            <a:rPr lang="en-US" dirty="0"/>
            <a:t>Provider focus group</a:t>
          </a:r>
        </a:p>
      </dgm:t>
    </dgm:pt>
    <dgm:pt modelId="{FC0E38C9-7857-4D6C-BBBB-7B051031532F}" type="parTrans" cxnId="{539AD7E4-33E6-43C5-B82F-DADB9E998EA0}">
      <dgm:prSet/>
      <dgm:spPr/>
      <dgm:t>
        <a:bodyPr/>
        <a:lstStyle/>
        <a:p>
          <a:endParaRPr lang="en-US"/>
        </a:p>
      </dgm:t>
    </dgm:pt>
    <dgm:pt modelId="{EC006F84-AF9C-4DC7-854D-2AFAD236AB5A}" type="sibTrans" cxnId="{539AD7E4-33E6-43C5-B82F-DADB9E998EA0}">
      <dgm:prSet/>
      <dgm:spPr/>
      <dgm:t>
        <a:bodyPr/>
        <a:lstStyle/>
        <a:p>
          <a:endParaRPr lang="en-US"/>
        </a:p>
      </dgm:t>
    </dgm:pt>
    <dgm:pt modelId="{C0AA07E2-E38C-447E-AAB6-7A66FE846610}">
      <dgm:prSet>
        <dgm:style>
          <a:lnRef idx="2">
            <a:schemeClr val="accent1"/>
          </a:lnRef>
          <a:fillRef idx="1">
            <a:schemeClr val="lt1"/>
          </a:fillRef>
          <a:effectRef idx="0">
            <a:schemeClr val="accent1"/>
          </a:effectRef>
          <a:fontRef idx="minor">
            <a:schemeClr val="dk1"/>
          </a:fontRef>
        </dgm:style>
      </dgm:prSet>
      <dgm:spPr/>
      <dgm:t>
        <a:bodyPr/>
        <a:lstStyle/>
        <a:p>
          <a:r>
            <a:rPr lang="en-US" dirty="0"/>
            <a:t>PH Commissioning Team </a:t>
          </a:r>
        </a:p>
      </dgm:t>
    </dgm:pt>
    <dgm:pt modelId="{C0E4692D-4F97-40B8-9324-B8BD15A186CC}" type="parTrans" cxnId="{C55FAAD5-F4D8-4618-9113-55023168F43B}">
      <dgm:prSet/>
      <dgm:spPr/>
      <dgm:t>
        <a:bodyPr/>
        <a:lstStyle/>
        <a:p>
          <a:endParaRPr lang="en-US"/>
        </a:p>
      </dgm:t>
    </dgm:pt>
    <dgm:pt modelId="{1F03716E-672A-4AE8-8BB3-FEDFF3DB4B60}" type="sibTrans" cxnId="{C55FAAD5-F4D8-4618-9113-55023168F43B}">
      <dgm:prSet/>
      <dgm:spPr/>
      <dgm:t>
        <a:bodyPr/>
        <a:lstStyle/>
        <a:p>
          <a:endParaRPr lang="en-US"/>
        </a:p>
      </dgm:t>
    </dgm:pt>
    <dgm:pt modelId="{0F6E6EFB-CCD5-4FB4-89FE-8328EF814C11}">
      <dgm:prSet>
        <dgm:style>
          <a:lnRef idx="2">
            <a:schemeClr val="accent1"/>
          </a:lnRef>
          <a:fillRef idx="1">
            <a:schemeClr val="lt1"/>
          </a:fillRef>
          <a:effectRef idx="0">
            <a:schemeClr val="accent1"/>
          </a:effectRef>
          <a:fontRef idx="minor">
            <a:schemeClr val="dk1"/>
          </a:fontRef>
        </dgm:style>
      </dgm:prSet>
      <dgm:spPr/>
      <dgm:t>
        <a:bodyPr/>
        <a:lstStyle/>
        <a:p>
          <a:r>
            <a:rPr lang="en-US" dirty="0"/>
            <a:t>Diversity and Inclusion corporate team</a:t>
          </a:r>
        </a:p>
      </dgm:t>
    </dgm:pt>
    <dgm:pt modelId="{52981145-E428-405D-B084-D9262FABC70E}" type="parTrans" cxnId="{0BFD139F-0CFC-447C-9F95-B805192B3C7C}">
      <dgm:prSet/>
      <dgm:spPr/>
      <dgm:t>
        <a:bodyPr/>
        <a:lstStyle/>
        <a:p>
          <a:endParaRPr lang="en-US"/>
        </a:p>
      </dgm:t>
    </dgm:pt>
    <dgm:pt modelId="{F8B650C1-7597-4E4D-97F7-676597441784}" type="sibTrans" cxnId="{0BFD139F-0CFC-447C-9F95-B805192B3C7C}">
      <dgm:prSet/>
      <dgm:spPr/>
      <dgm:t>
        <a:bodyPr/>
        <a:lstStyle/>
        <a:p>
          <a:endParaRPr lang="en-US"/>
        </a:p>
      </dgm:t>
    </dgm:pt>
    <dgm:pt modelId="{A589C498-7B04-4DFD-9015-0D2E03114D79}">
      <dgm:prSet>
        <dgm:style>
          <a:lnRef idx="2">
            <a:schemeClr val="accent1"/>
          </a:lnRef>
          <a:fillRef idx="1">
            <a:schemeClr val="lt1"/>
          </a:fillRef>
          <a:effectRef idx="0">
            <a:schemeClr val="accent1"/>
          </a:effectRef>
          <a:fontRef idx="minor">
            <a:schemeClr val="dk1"/>
          </a:fontRef>
        </dgm:style>
      </dgm:prSet>
      <dgm:spPr/>
      <dgm:t>
        <a:bodyPr/>
        <a:lstStyle/>
        <a:p>
          <a:r>
            <a:rPr lang="en-US" dirty="0"/>
            <a:t>Strategic procurement team</a:t>
          </a:r>
        </a:p>
      </dgm:t>
    </dgm:pt>
    <dgm:pt modelId="{9F4B92BF-FE0F-4634-A0E6-B115161C04D8}" type="parTrans" cxnId="{CB9B5865-124E-4EAA-A641-96378DF59A9C}">
      <dgm:prSet/>
      <dgm:spPr/>
      <dgm:t>
        <a:bodyPr/>
        <a:lstStyle/>
        <a:p>
          <a:endParaRPr lang="en-US"/>
        </a:p>
      </dgm:t>
    </dgm:pt>
    <dgm:pt modelId="{608E9D59-5685-45E3-884D-1A02BFD12FBC}" type="sibTrans" cxnId="{CB9B5865-124E-4EAA-A641-96378DF59A9C}">
      <dgm:prSet/>
      <dgm:spPr/>
      <dgm:t>
        <a:bodyPr/>
        <a:lstStyle/>
        <a:p>
          <a:endParaRPr lang="en-US"/>
        </a:p>
      </dgm:t>
    </dgm:pt>
    <dgm:pt modelId="{77B2B22E-8F6B-485F-8CB4-9AD49D7687B0}">
      <dgm:prSet>
        <dgm:style>
          <a:lnRef idx="2">
            <a:schemeClr val="accent1"/>
          </a:lnRef>
          <a:fillRef idx="1">
            <a:schemeClr val="lt1"/>
          </a:fillRef>
          <a:effectRef idx="0">
            <a:schemeClr val="accent1"/>
          </a:effectRef>
          <a:fontRef idx="minor">
            <a:schemeClr val="dk1"/>
          </a:fontRef>
        </dgm:style>
      </dgm:prSet>
      <dgm:spPr/>
      <dgm:t>
        <a:bodyPr/>
        <a:lstStyle/>
        <a:p>
          <a:r>
            <a:rPr lang="en-US" dirty="0"/>
            <a:t>Research and Evaluation team</a:t>
          </a:r>
        </a:p>
      </dgm:t>
    </dgm:pt>
    <dgm:pt modelId="{A66FF4D1-BFD9-4795-B774-80CAC4BD0B29}" type="parTrans" cxnId="{7073461C-53ED-4E4F-966B-22AB68BAEB1A}">
      <dgm:prSet/>
      <dgm:spPr/>
      <dgm:t>
        <a:bodyPr/>
        <a:lstStyle/>
        <a:p>
          <a:endParaRPr lang="en-US"/>
        </a:p>
      </dgm:t>
    </dgm:pt>
    <dgm:pt modelId="{EBE10138-9F93-4313-AF38-F799428C51DA}" type="sibTrans" cxnId="{7073461C-53ED-4E4F-966B-22AB68BAEB1A}">
      <dgm:prSet/>
      <dgm:spPr/>
      <dgm:t>
        <a:bodyPr/>
        <a:lstStyle/>
        <a:p>
          <a:endParaRPr lang="en-US"/>
        </a:p>
      </dgm:t>
    </dgm:pt>
    <dgm:pt modelId="{B0A1F14A-1CC1-4A7A-B7C9-44616BAA5269}">
      <dgm:prSet>
        <dgm:style>
          <a:lnRef idx="1">
            <a:schemeClr val="accent1"/>
          </a:lnRef>
          <a:fillRef idx="3">
            <a:schemeClr val="accent1"/>
          </a:fillRef>
          <a:effectRef idx="2">
            <a:schemeClr val="accent1"/>
          </a:effectRef>
          <a:fontRef idx="minor">
            <a:schemeClr val="lt1"/>
          </a:fontRef>
        </dgm:style>
      </dgm:prSet>
      <dgm:spPr/>
      <dgm:t>
        <a:bodyPr/>
        <a:lstStyle/>
        <a:p>
          <a:r>
            <a:rPr lang="en-US" dirty="0"/>
            <a:t>PH Behavioral Science Unit</a:t>
          </a:r>
        </a:p>
      </dgm:t>
    </dgm:pt>
    <dgm:pt modelId="{4308C4F2-DD64-4BD6-8C8A-106939EB2076}" type="parTrans" cxnId="{9B6AFEAF-C811-4382-956C-D7507296BB4E}">
      <dgm:prSet/>
      <dgm:spPr/>
      <dgm:t>
        <a:bodyPr/>
        <a:lstStyle/>
        <a:p>
          <a:endParaRPr lang="en-GB"/>
        </a:p>
      </dgm:t>
    </dgm:pt>
    <dgm:pt modelId="{BD5762D9-E824-4221-8E2E-02087E44286B}" type="sibTrans" cxnId="{9B6AFEAF-C811-4382-956C-D7507296BB4E}">
      <dgm:prSet/>
      <dgm:spPr/>
      <dgm:t>
        <a:bodyPr/>
        <a:lstStyle/>
        <a:p>
          <a:endParaRPr lang="en-GB"/>
        </a:p>
      </dgm:t>
    </dgm:pt>
    <dgm:pt modelId="{B53B8B1C-FFC5-467E-B621-BA24AE6C03A0}" type="pres">
      <dgm:prSet presAssocID="{DA64274E-F3A1-4DB1-9E1B-8D37478E7775}" presName="diagram" presStyleCnt="0">
        <dgm:presLayoutVars>
          <dgm:dir/>
          <dgm:resizeHandles val="exact"/>
        </dgm:presLayoutVars>
      </dgm:prSet>
      <dgm:spPr/>
    </dgm:pt>
    <dgm:pt modelId="{B241CAE9-359F-4943-A3CD-C5984AE8209B}" type="pres">
      <dgm:prSet presAssocID="{D6CDC2FB-8D9F-4791-BD2A-FEEE3E5BBBB4}" presName="node" presStyleLbl="node1" presStyleIdx="0" presStyleCnt="8">
        <dgm:presLayoutVars>
          <dgm:bulletEnabled val="1"/>
        </dgm:presLayoutVars>
      </dgm:prSet>
      <dgm:spPr/>
    </dgm:pt>
    <dgm:pt modelId="{A95013A5-5BC9-460E-9839-4761E35C0750}" type="pres">
      <dgm:prSet presAssocID="{E8079545-ABFC-432D-9B9C-29DDD5AA446A}" presName="sibTrans" presStyleCnt="0"/>
      <dgm:spPr/>
    </dgm:pt>
    <dgm:pt modelId="{4FEF9C0E-DEA9-40A5-887C-A4CF50EF85E0}" type="pres">
      <dgm:prSet presAssocID="{7F70FB8C-9343-45F7-A706-BCF44A3C9931}" presName="node" presStyleLbl="node1" presStyleIdx="1" presStyleCnt="8">
        <dgm:presLayoutVars>
          <dgm:bulletEnabled val="1"/>
        </dgm:presLayoutVars>
      </dgm:prSet>
      <dgm:spPr/>
    </dgm:pt>
    <dgm:pt modelId="{71F0F1A2-658F-4C0E-8FC8-C7C1BE96FEBA}" type="pres">
      <dgm:prSet presAssocID="{772E3450-E2C6-48B6-8172-9CC061F675E3}" presName="sibTrans" presStyleCnt="0"/>
      <dgm:spPr/>
    </dgm:pt>
    <dgm:pt modelId="{08BF60BC-1FD7-4AD9-A9F5-BD54354CED39}" type="pres">
      <dgm:prSet presAssocID="{5B302EDC-EFEC-436B-8059-D061E9EB1DB7}" presName="node" presStyleLbl="node1" presStyleIdx="2" presStyleCnt="8">
        <dgm:presLayoutVars>
          <dgm:bulletEnabled val="1"/>
        </dgm:presLayoutVars>
      </dgm:prSet>
      <dgm:spPr/>
    </dgm:pt>
    <dgm:pt modelId="{EBBEE14C-883A-42AF-8509-555D7B4DB829}" type="pres">
      <dgm:prSet presAssocID="{EC006F84-AF9C-4DC7-854D-2AFAD236AB5A}" presName="sibTrans" presStyleCnt="0"/>
      <dgm:spPr/>
    </dgm:pt>
    <dgm:pt modelId="{145EF92B-4762-4039-83E0-3D5EE3F0F29A}" type="pres">
      <dgm:prSet presAssocID="{C0AA07E2-E38C-447E-AAB6-7A66FE846610}" presName="node" presStyleLbl="node1" presStyleIdx="3" presStyleCnt="8">
        <dgm:presLayoutVars>
          <dgm:bulletEnabled val="1"/>
        </dgm:presLayoutVars>
      </dgm:prSet>
      <dgm:spPr/>
    </dgm:pt>
    <dgm:pt modelId="{6F39770A-4F4F-4998-94EE-36017A48C4CF}" type="pres">
      <dgm:prSet presAssocID="{1F03716E-672A-4AE8-8BB3-FEDFF3DB4B60}" presName="sibTrans" presStyleCnt="0"/>
      <dgm:spPr/>
    </dgm:pt>
    <dgm:pt modelId="{D00C51B0-F123-4B47-9A58-B325C45F6C98}" type="pres">
      <dgm:prSet presAssocID="{0F6E6EFB-CCD5-4FB4-89FE-8328EF814C11}" presName="node" presStyleLbl="node1" presStyleIdx="4" presStyleCnt="8">
        <dgm:presLayoutVars>
          <dgm:bulletEnabled val="1"/>
        </dgm:presLayoutVars>
      </dgm:prSet>
      <dgm:spPr/>
    </dgm:pt>
    <dgm:pt modelId="{0D788EF9-0DB3-46FB-8EDF-F02E322E8000}" type="pres">
      <dgm:prSet presAssocID="{F8B650C1-7597-4E4D-97F7-676597441784}" presName="sibTrans" presStyleCnt="0"/>
      <dgm:spPr/>
    </dgm:pt>
    <dgm:pt modelId="{70201AAB-6222-433C-822C-820A3D10E655}" type="pres">
      <dgm:prSet presAssocID="{A589C498-7B04-4DFD-9015-0D2E03114D79}" presName="node" presStyleLbl="node1" presStyleIdx="5" presStyleCnt="8">
        <dgm:presLayoutVars>
          <dgm:bulletEnabled val="1"/>
        </dgm:presLayoutVars>
      </dgm:prSet>
      <dgm:spPr/>
    </dgm:pt>
    <dgm:pt modelId="{6FC7229F-B860-4C11-AF97-00C2FD4FF964}" type="pres">
      <dgm:prSet presAssocID="{608E9D59-5685-45E3-884D-1A02BFD12FBC}" presName="sibTrans" presStyleCnt="0"/>
      <dgm:spPr/>
    </dgm:pt>
    <dgm:pt modelId="{6AF235FD-C336-4851-9955-BA56A1FAFDFE}" type="pres">
      <dgm:prSet presAssocID="{77B2B22E-8F6B-485F-8CB4-9AD49D7687B0}" presName="node" presStyleLbl="node1" presStyleIdx="6" presStyleCnt="8" custLinFactX="-11673" custLinFactNeighborX="-100000" custLinFactNeighborY="1208">
        <dgm:presLayoutVars>
          <dgm:bulletEnabled val="1"/>
        </dgm:presLayoutVars>
      </dgm:prSet>
      <dgm:spPr/>
    </dgm:pt>
    <dgm:pt modelId="{5AFC15DA-BE09-4C65-B348-98BB6FEC5C54}" type="pres">
      <dgm:prSet presAssocID="{EBE10138-9F93-4313-AF38-F799428C51DA}" presName="sibTrans" presStyleCnt="0"/>
      <dgm:spPr/>
    </dgm:pt>
    <dgm:pt modelId="{762403EC-DAE2-49D2-A028-BE9461275DAF}" type="pres">
      <dgm:prSet presAssocID="{B0A1F14A-1CC1-4A7A-B7C9-44616BAA5269}" presName="node" presStyleLbl="node1" presStyleIdx="7" presStyleCnt="8" custLinFactNeighborX="-51306" custLinFactNeighborY="173">
        <dgm:presLayoutVars>
          <dgm:bulletEnabled val="1"/>
        </dgm:presLayoutVars>
      </dgm:prSet>
      <dgm:spPr/>
    </dgm:pt>
  </dgm:ptLst>
  <dgm:cxnLst>
    <dgm:cxn modelId="{152EC200-034A-4647-A133-EEE1EFF61293}" type="presOf" srcId="{7F70FB8C-9343-45F7-A706-BCF44A3C9931}" destId="{4FEF9C0E-DEA9-40A5-887C-A4CF50EF85E0}" srcOrd="0" destOrd="0" presId="urn:microsoft.com/office/officeart/2005/8/layout/default"/>
    <dgm:cxn modelId="{841FC513-48A9-4DFC-B5DA-76E9E34FD078}" type="presOf" srcId="{C0AA07E2-E38C-447E-AAB6-7A66FE846610}" destId="{145EF92B-4762-4039-83E0-3D5EE3F0F29A}" srcOrd="0" destOrd="0" presId="urn:microsoft.com/office/officeart/2005/8/layout/default"/>
    <dgm:cxn modelId="{7073461C-53ED-4E4F-966B-22AB68BAEB1A}" srcId="{DA64274E-F3A1-4DB1-9E1B-8D37478E7775}" destId="{77B2B22E-8F6B-485F-8CB4-9AD49D7687B0}" srcOrd="6" destOrd="0" parTransId="{A66FF4D1-BFD9-4795-B774-80CAC4BD0B29}" sibTransId="{EBE10138-9F93-4313-AF38-F799428C51DA}"/>
    <dgm:cxn modelId="{A7934420-7FD6-4711-90F1-3ABA574CDAE3}" type="presOf" srcId="{77B2B22E-8F6B-485F-8CB4-9AD49D7687B0}" destId="{6AF235FD-C336-4851-9955-BA56A1FAFDFE}" srcOrd="0" destOrd="0" presId="urn:microsoft.com/office/officeart/2005/8/layout/default"/>
    <dgm:cxn modelId="{FEEA6D27-E74A-4205-8E35-494B90538520}" srcId="{DA64274E-F3A1-4DB1-9E1B-8D37478E7775}" destId="{D6CDC2FB-8D9F-4791-BD2A-FEEE3E5BBBB4}" srcOrd="0" destOrd="0" parTransId="{E87E4C79-1DFE-449D-9C27-9E7CB28423D1}" sibTransId="{E8079545-ABFC-432D-9B9C-29DDD5AA446A}"/>
    <dgm:cxn modelId="{1C9DA732-FE87-4556-B137-DB42A391BD74}" type="presOf" srcId="{5B302EDC-EFEC-436B-8059-D061E9EB1DB7}" destId="{08BF60BC-1FD7-4AD9-A9F5-BD54354CED39}" srcOrd="0" destOrd="0" presId="urn:microsoft.com/office/officeart/2005/8/layout/default"/>
    <dgm:cxn modelId="{CB9B5865-124E-4EAA-A641-96378DF59A9C}" srcId="{DA64274E-F3A1-4DB1-9E1B-8D37478E7775}" destId="{A589C498-7B04-4DFD-9015-0D2E03114D79}" srcOrd="5" destOrd="0" parTransId="{9F4B92BF-FE0F-4634-A0E6-B115161C04D8}" sibTransId="{608E9D59-5685-45E3-884D-1A02BFD12FBC}"/>
    <dgm:cxn modelId="{BCEA3F69-24DA-42CC-9A7C-A3DFB9B78B98}" type="presOf" srcId="{0F6E6EFB-CCD5-4FB4-89FE-8328EF814C11}" destId="{D00C51B0-F123-4B47-9A58-B325C45F6C98}" srcOrd="0" destOrd="0" presId="urn:microsoft.com/office/officeart/2005/8/layout/default"/>
    <dgm:cxn modelId="{9C34AE6C-7770-4116-B9FA-2DF09BD859A9}" srcId="{DA64274E-F3A1-4DB1-9E1B-8D37478E7775}" destId="{7F70FB8C-9343-45F7-A706-BCF44A3C9931}" srcOrd="1" destOrd="0" parTransId="{4A58788C-43D3-463A-ABC7-B638301F39A9}" sibTransId="{772E3450-E2C6-48B6-8172-9CC061F675E3}"/>
    <dgm:cxn modelId="{0BFD139F-0CFC-447C-9F95-B805192B3C7C}" srcId="{DA64274E-F3A1-4DB1-9E1B-8D37478E7775}" destId="{0F6E6EFB-CCD5-4FB4-89FE-8328EF814C11}" srcOrd="4" destOrd="0" parTransId="{52981145-E428-405D-B084-D9262FABC70E}" sibTransId="{F8B650C1-7597-4E4D-97F7-676597441784}"/>
    <dgm:cxn modelId="{28DA9EA0-F584-4388-9C60-D1AE7E7AF73C}" type="presOf" srcId="{B0A1F14A-1CC1-4A7A-B7C9-44616BAA5269}" destId="{762403EC-DAE2-49D2-A028-BE9461275DAF}" srcOrd="0" destOrd="0" presId="urn:microsoft.com/office/officeart/2005/8/layout/default"/>
    <dgm:cxn modelId="{891E61AA-D7DD-4DD4-8823-028E7B8AB3DE}" type="presOf" srcId="{A589C498-7B04-4DFD-9015-0D2E03114D79}" destId="{70201AAB-6222-433C-822C-820A3D10E655}" srcOrd="0" destOrd="0" presId="urn:microsoft.com/office/officeart/2005/8/layout/default"/>
    <dgm:cxn modelId="{9B6AFEAF-C811-4382-956C-D7507296BB4E}" srcId="{DA64274E-F3A1-4DB1-9E1B-8D37478E7775}" destId="{B0A1F14A-1CC1-4A7A-B7C9-44616BAA5269}" srcOrd="7" destOrd="0" parTransId="{4308C4F2-DD64-4BD6-8C8A-106939EB2076}" sibTransId="{BD5762D9-E824-4221-8E2E-02087E44286B}"/>
    <dgm:cxn modelId="{794599B2-7B9D-49F5-BF6B-574C97CE87C3}" type="presOf" srcId="{D6CDC2FB-8D9F-4791-BD2A-FEEE3E5BBBB4}" destId="{B241CAE9-359F-4943-A3CD-C5984AE8209B}" srcOrd="0" destOrd="0" presId="urn:microsoft.com/office/officeart/2005/8/layout/default"/>
    <dgm:cxn modelId="{B040E0C0-E3B1-4D6A-AECD-76D2FF0CA117}" type="presOf" srcId="{DA64274E-F3A1-4DB1-9E1B-8D37478E7775}" destId="{B53B8B1C-FFC5-467E-B621-BA24AE6C03A0}" srcOrd="0" destOrd="0" presId="urn:microsoft.com/office/officeart/2005/8/layout/default"/>
    <dgm:cxn modelId="{C55FAAD5-F4D8-4618-9113-55023168F43B}" srcId="{DA64274E-F3A1-4DB1-9E1B-8D37478E7775}" destId="{C0AA07E2-E38C-447E-AAB6-7A66FE846610}" srcOrd="3" destOrd="0" parTransId="{C0E4692D-4F97-40B8-9324-B8BD15A186CC}" sibTransId="{1F03716E-672A-4AE8-8BB3-FEDFF3DB4B60}"/>
    <dgm:cxn modelId="{539AD7E4-33E6-43C5-B82F-DADB9E998EA0}" srcId="{DA64274E-F3A1-4DB1-9E1B-8D37478E7775}" destId="{5B302EDC-EFEC-436B-8059-D061E9EB1DB7}" srcOrd="2" destOrd="0" parTransId="{FC0E38C9-7857-4D6C-BBBB-7B051031532F}" sibTransId="{EC006F84-AF9C-4DC7-854D-2AFAD236AB5A}"/>
    <dgm:cxn modelId="{331DD023-888F-4FD9-9F33-2AF675827BD0}" type="presParOf" srcId="{B53B8B1C-FFC5-467E-B621-BA24AE6C03A0}" destId="{B241CAE9-359F-4943-A3CD-C5984AE8209B}" srcOrd="0" destOrd="0" presId="urn:microsoft.com/office/officeart/2005/8/layout/default"/>
    <dgm:cxn modelId="{226D573C-25C9-4E02-845B-36944C274498}" type="presParOf" srcId="{B53B8B1C-FFC5-467E-B621-BA24AE6C03A0}" destId="{A95013A5-5BC9-460E-9839-4761E35C0750}" srcOrd="1" destOrd="0" presId="urn:microsoft.com/office/officeart/2005/8/layout/default"/>
    <dgm:cxn modelId="{0355BF96-D970-4CF9-88D0-B6BA694D8288}" type="presParOf" srcId="{B53B8B1C-FFC5-467E-B621-BA24AE6C03A0}" destId="{4FEF9C0E-DEA9-40A5-887C-A4CF50EF85E0}" srcOrd="2" destOrd="0" presId="urn:microsoft.com/office/officeart/2005/8/layout/default"/>
    <dgm:cxn modelId="{5812D857-5A09-49E9-A49D-E046AD2B4D04}" type="presParOf" srcId="{B53B8B1C-FFC5-467E-B621-BA24AE6C03A0}" destId="{71F0F1A2-658F-4C0E-8FC8-C7C1BE96FEBA}" srcOrd="3" destOrd="0" presId="urn:microsoft.com/office/officeart/2005/8/layout/default"/>
    <dgm:cxn modelId="{D7D6498F-5F53-4DB7-87F9-E1F1958AFE25}" type="presParOf" srcId="{B53B8B1C-FFC5-467E-B621-BA24AE6C03A0}" destId="{08BF60BC-1FD7-4AD9-A9F5-BD54354CED39}" srcOrd="4" destOrd="0" presId="urn:microsoft.com/office/officeart/2005/8/layout/default"/>
    <dgm:cxn modelId="{BC80019E-92F2-439C-94F8-9C6E3D0F88B5}" type="presParOf" srcId="{B53B8B1C-FFC5-467E-B621-BA24AE6C03A0}" destId="{EBBEE14C-883A-42AF-8509-555D7B4DB829}" srcOrd="5" destOrd="0" presId="urn:microsoft.com/office/officeart/2005/8/layout/default"/>
    <dgm:cxn modelId="{A20C7A52-4F48-47F9-BF0A-D6916B08360C}" type="presParOf" srcId="{B53B8B1C-FFC5-467E-B621-BA24AE6C03A0}" destId="{145EF92B-4762-4039-83E0-3D5EE3F0F29A}" srcOrd="6" destOrd="0" presId="urn:microsoft.com/office/officeart/2005/8/layout/default"/>
    <dgm:cxn modelId="{62E49DD4-A891-45B0-83FC-ABD769B77509}" type="presParOf" srcId="{B53B8B1C-FFC5-467E-B621-BA24AE6C03A0}" destId="{6F39770A-4F4F-4998-94EE-36017A48C4CF}" srcOrd="7" destOrd="0" presId="urn:microsoft.com/office/officeart/2005/8/layout/default"/>
    <dgm:cxn modelId="{CB3E9DAA-CA12-4B0E-8FF4-26705FC0297A}" type="presParOf" srcId="{B53B8B1C-FFC5-467E-B621-BA24AE6C03A0}" destId="{D00C51B0-F123-4B47-9A58-B325C45F6C98}" srcOrd="8" destOrd="0" presId="urn:microsoft.com/office/officeart/2005/8/layout/default"/>
    <dgm:cxn modelId="{867E3B84-42D5-41BD-8EC9-1935D5897AAB}" type="presParOf" srcId="{B53B8B1C-FFC5-467E-B621-BA24AE6C03A0}" destId="{0D788EF9-0DB3-46FB-8EDF-F02E322E8000}" srcOrd="9" destOrd="0" presId="urn:microsoft.com/office/officeart/2005/8/layout/default"/>
    <dgm:cxn modelId="{D0B67D4D-168B-4950-9E43-5E88DACCBCA4}" type="presParOf" srcId="{B53B8B1C-FFC5-467E-B621-BA24AE6C03A0}" destId="{70201AAB-6222-433C-822C-820A3D10E655}" srcOrd="10" destOrd="0" presId="urn:microsoft.com/office/officeart/2005/8/layout/default"/>
    <dgm:cxn modelId="{98127E22-F3D2-4086-B098-E6B2EE41FAD5}" type="presParOf" srcId="{B53B8B1C-FFC5-467E-B621-BA24AE6C03A0}" destId="{6FC7229F-B860-4C11-AF97-00C2FD4FF964}" srcOrd="11" destOrd="0" presId="urn:microsoft.com/office/officeart/2005/8/layout/default"/>
    <dgm:cxn modelId="{F086D230-DF70-47A6-9B4B-6286EF88BDBD}" type="presParOf" srcId="{B53B8B1C-FFC5-467E-B621-BA24AE6C03A0}" destId="{6AF235FD-C336-4851-9955-BA56A1FAFDFE}" srcOrd="12" destOrd="0" presId="urn:microsoft.com/office/officeart/2005/8/layout/default"/>
    <dgm:cxn modelId="{87F44680-2F95-44BF-8633-2AF26F4BB1CB}" type="presParOf" srcId="{B53B8B1C-FFC5-467E-B621-BA24AE6C03A0}" destId="{5AFC15DA-BE09-4C65-B348-98BB6FEC5C54}" srcOrd="13" destOrd="0" presId="urn:microsoft.com/office/officeart/2005/8/layout/default"/>
    <dgm:cxn modelId="{C832CF31-13C4-4655-930C-5B9348701189}" type="presParOf" srcId="{B53B8B1C-FFC5-467E-B621-BA24AE6C03A0}" destId="{762403EC-DAE2-49D2-A028-BE9461275DAF}"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76D48B-105F-49AF-AA2C-5CA609FFAD42}"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B27AAE85-9B33-449E-98C6-C737AC2BD8E5}">
      <dgm:prSet custT="1">
        <dgm:style>
          <a:lnRef idx="1">
            <a:schemeClr val="accent1"/>
          </a:lnRef>
          <a:fillRef idx="3">
            <a:schemeClr val="accent1"/>
          </a:fillRef>
          <a:effectRef idx="2">
            <a:schemeClr val="accent1"/>
          </a:effectRef>
          <a:fontRef idx="minor">
            <a:schemeClr val="lt1"/>
          </a:fontRef>
        </dgm:style>
      </dgm:prSet>
      <dgm:spPr>
        <a:ln/>
      </dgm:spPr>
      <dgm:t>
        <a:bodyPr/>
        <a:lstStyle/>
        <a:p>
          <a:pPr algn="ctr"/>
          <a:r>
            <a:rPr lang="en-US" sz="2400" dirty="0">
              <a:solidFill>
                <a:schemeClr val="bg1"/>
              </a:solidFill>
              <a:latin typeface="Arial" panose="020B0604020202020204" pitchFamily="34" charset="0"/>
              <a:cs typeface="Arial" panose="020B0604020202020204" pitchFamily="34" charset="0"/>
            </a:rPr>
            <a:t>HCC Strategic Procurement</a:t>
          </a:r>
        </a:p>
      </dgm:t>
    </dgm:pt>
    <dgm:pt modelId="{48E673BD-6FE9-434C-A1BB-975EF807BBDA}" type="parTrans" cxnId="{B943C257-FAB2-4A71-983D-9DC554E6FCF6}">
      <dgm:prSet/>
      <dgm:spPr/>
      <dgm:t>
        <a:bodyPr/>
        <a:lstStyle/>
        <a:p>
          <a:endParaRPr lang="en-US" sz="2000">
            <a:latin typeface="Arial" panose="020B0604020202020204" pitchFamily="34" charset="0"/>
            <a:cs typeface="Arial" panose="020B0604020202020204" pitchFamily="34" charset="0"/>
          </a:endParaRPr>
        </a:p>
      </dgm:t>
    </dgm:pt>
    <dgm:pt modelId="{C1921463-8B8B-4F16-85B4-575338F44D9E}" type="sibTrans" cxnId="{B943C257-FAB2-4A71-983D-9DC554E6FCF6}">
      <dgm:prSet/>
      <dgm:spPr/>
      <dgm:t>
        <a:bodyPr/>
        <a:lstStyle/>
        <a:p>
          <a:endParaRPr lang="en-US" sz="2000">
            <a:latin typeface="Arial" panose="020B0604020202020204" pitchFamily="34" charset="0"/>
            <a:cs typeface="Arial" panose="020B0604020202020204" pitchFamily="34" charset="0"/>
          </a:endParaRPr>
        </a:p>
      </dgm:t>
    </dgm:pt>
    <dgm:pt modelId="{C195B80A-62FD-4678-8927-6707E9228073}">
      <dgm:prSet custT="1"/>
      <dgm:spPr>
        <a:ln w="25400">
          <a:solidFill>
            <a:srgbClr val="007266"/>
          </a:solidFill>
        </a:ln>
      </dgm:spPr>
      <dgm:t>
        <a:bodyPr/>
        <a:lstStyle/>
        <a:p>
          <a:pPr algn="ctr"/>
          <a:r>
            <a:rPr lang="en-US" sz="2400" dirty="0">
              <a:solidFill>
                <a:srgbClr val="007266"/>
              </a:solidFill>
              <a:latin typeface="Arial" panose="020B0604020202020204" pitchFamily="34" charset="0"/>
              <a:cs typeface="Arial" panose="020B0604020202020204" pitchFamily="34" charset="0"/>
            </a:rPr>
            <a:t>HCC partner </a:t>
          </a:r>
          <a:r>
            <a:rPr lang="en-US" sz="2400" dirty="0" err="1">
              <a:solidFill>
                <a:srgbClr val="007266"/>
              </a:solidFill>
              <a:latin typeface="Arial" panose="020B0604020202020204" pitchFamily="34" charset="0"/>
              <a:cs typeface="Arial" panose="020B0604020202020204" pitchFamily="34" charset="0"/>
            </a:rPr>
            <a:t>organisations</a:t>
          </a:r>
          <a:endParaRPr lang="en-US" sz="2400" dirty="0">
            <a:solidFill>
              <a:srgbClr val="007266"/>
            </a:solidFill>
            <a:latin typeface="Arial" panose="020B0604020202020204" pitchFamily="34" charset="0"/>
            <a:cs typeface="Arial" panose="020B0604020202020204" pitchFamily="34" charset="0"/>
          </a:endParaRPr>
        </a:p>
      </dgm:t>
    </dgm:pt>
    <dgm:pt modelId="{823961BC-4F70-40F4-9073-CA6272A4693B}" type="parTrans" cxnId="{3D9788A5-9289-4AA1-B0F4-BD076A0B80E7}">
      <dgm:prSet/>
      <dgm:spPr/>
      <dgm:t>
        <a:bodyPr/>
        <a:lstStyle/>
        <a:p>
          <a:endParaRPr lang="en-US" sz="2000">
            <a:latin typeface="Arial" panose="020B0604020202020204" pitchFamily="34" charset="0"/>
            <a:cs typeface="Arial" panose="020B0604020202020204" pitchFamily="34" charset="0"/>
          </a:endParaRPr>
        </a:p>
      </dgm:t>
    </dgm:pt>
    <dgm:pt modelId="{B026A63F-4CEF-4BF7-BDAC-443FFDC70ACF}" type="sibTrans" cxnId="{3D9788A5-9289-4AA1-B0F4-BD076A0B80E7}">
      <dgm:prSet/>
      <dgm:spPr/>
      <dgm:t>
        <a:bodyPr/>
        <a:lstStyle/>
        <a:p>
          <a:endParaRPr lang="en-US" sz="2000">
            <a:latin typeface="Arial" panose="020B0604020202020204" pitchFamily="34" charset="0"/>
            <a:cs typeface="Arial" panose="020B0604020202020204" pitchFamily="34" charset="0"/>
          </a:endParaRPr>
        </a:p>
      </dgm:t>
    </dgm:pt>
    <dgm:pt modelId="{93ED9D35-2CE8-43AE-A1F3-BA6D51F682A8}">
      <dgm:prSet custT="1">
        <dgm:style>
          <a:lnRef idx="1">
            <a:schemeClr val="accent1"/>
          </a:lnRef>
          <a:fillRef idx="3">
            <a:schemeClr val="accent1"/>
          </a:fillRef>
          <a:effectRef idx="2">
            <a:schemeClr val="accent1"/>
          </a:effectRef>
          <a:fontRef idx="minor">
            <a:schemeClr val="lt1"/>
          </a:fontRef>
        </dgm:style>
      </dgm:prSet>
      <dgm:spPr>
        <a:ln/>
      </dgm:spPr>
      <dgm:t>
        <a:bodyPr/>
        <a:lstStyle/>
        <a:p>
          <a:pPr algn="ctr"/>
          <a:r>
            <a:rPr lang="en-US" sz="2400" dirty="0">
              <a:solidFill>
                <a:schemeClr val="bg1"/>
              </a:solidFill>
              <a:latin typeface="Arial" panose="020B0604020202020204" pitchFamily="34" charset="0"/>
              <a:cs typeface="Arial" panose="020B0604020202020204" pitchFamily="34" charset="0"/>
            </a:rPr>
            <a:t>PH Commissioning Team</a:t>
          </a:r>
        </a:p>
      </dgm:t>
    </dgm:pt>
    <dgm:pt modelId="{655DAFBD-FFA5-483A-866E-E841C01F7EA3}" type="parTrans" cxnId="{CFCFDE52-E70A-4D7B-82EA-51831FBB9A1E}">
      <dgm:prSet/>
      <dgm:spPr/>
      <dgm:t>
        <a:bodyPr/>
        <a:lstStyle/>
        <a:p>
          <a:endParaRPr lang="en-US" sz="2000">
            <a:latin typeface="Arial" panose="020B0604020202020204" pitchFamily="34" charset="0"/>
            <a:cs typeface="Arial" panose="020B0604020202020204" pitchFamily="34" charset="0"/>
          </a:endParaRPr>
        </a:p>
      </dgm:t>
    </dgm:pt>
    <dgm:pt modelId="{D36E3EE8-D3D2-42EF-96D6-82CE0DBE1BCF}" type="sibTrans" cxnId="{CFCFDE52-E70A-4D7B-82EA-51831FBB9A1E}">
      <dgm:prSet/>
      <dgm:spPr/>
      <dgm:t>
        <a:bodyPr/>
        <a:lstStyle/>
        <a:p>
          <a:endParaRPr lang="en-US" sz="2000">
            <a:latin typeface="Arial" panose="020B0604020202020204" pitchFamily="34" charset="0"/>
            <a:cs typeface="Arial" panose="020B0604020202020204" pitchFamily="34" charset="0"/>
          </a:endParaRPr>
        </a:p>
      </dgm:t>
    </dgm:pt>
    <dgm:pt modelId="{2C415CED-3656-4C14-9922-D061FD8A1A42}">
      <dgm:prSet custT="1"/>
      <dgm:spPr>
        <a:ln w="25400">
          <a:solidFill>
            <a:srgbClr val="007266"/>
          </a:solidFill>
        </a:ln>
      </dgm:spPr>
      <dgm:t>
        <a:bodyPr/>
        <a:lstStyle/>
        <a:p>
          <a:pPr algn="ctr"/>
          <a:r>
            <a:rPr lang="en-GB" sz="2400" dirty="0">
              <a:solidFill>
                <a:srgbClr val="007266"/>
              </a:solidFill>
              <a:latin typeface="Arial" panose="020B0604020202020204" pitchFamily="34" charset="0"/>
              <a:cs typeface="Arial" panose="020B0604020202020204" pitchFamily="34" charset="0"/>
            </a:rPr>
            <a:t>Corporate Diversity and Inclusion team</a:t>
          </a:r>
          <a:endParaRPr lang="en-US" sz="2400" dirty="0">
            <a:solidFill>
              <a:srgbClr val="007266"/>
            </a:solidFill>
            <a:latin typeface="Arial" panose="020B0604020202020204" pitchFamily="34" charset="0"/>
            <a:cs typeface="Arial" panose="020B0604020202020204" pitchFamily="34" charset="0"/>
          </a:endParaRPr>
        </a:p>
      </dgm:t>
    </dgm:pt>
    <dgm:pt modelId="{B6E61988-67B8-408B-9BBA-F5A72016547C}" type="parTrans" cxnId="{C96FA0DE-C93D-4A78-AD94-71466BAA4745}">
      <dgm:prSet/>
      <dgm:spPr/>
      <dgm:t>
        <a:bodyPr/>
        <a:lstStyle/>
        <a:p>
          <a:endParaRPr lang="en-US" sz="2000">
            <a:latin typeface="Arial" panose="020B0604020202020204" pitchFamily="34" charset="0"/>
            <a:cs typeface="Arial" panose="020B0604020202020204" pitchFamily="34" charset="0"/>
          </a:endParaRPr>
        </a:p>
      </dgm:t>
    </dgm:pt>
    <dgm:pt modelId="{8B89133B-B1D7-4B0F-BF04-C1CF269E7824}" type="sibTrans" cxnId="{C96FA0DE-C93D-4A78-AD94-71466BAA4745}">
      <dgm:prSet/>
      <dgm:spPr/>
      <dgm:t>
        <a:bodyPr/>
        <a:lstStyle/>
        <a:p>
          <a:endParaRPr lang="en-US" sz="2000">
            <a:latin typeface="Arial" panose="020B0604020202020204" pitchFamily="34" charset="0"/>
            <a:cs typeface="Arial" panose="020B0604020202020204" pitchFamily="34" charset="0"/>
          </a:endParaRPr>
        </a:p>
      </dgm:t>
    </dgm:pt>
    <dgm:pt modelId="{5BB53F4C-2103-4F02-A95C-2227FD231916}">
      <dgm:prSet custT="1">
        <dgm:style>
          <a:lnRef idx="1">
            <a:schemeClr val="accent1"/>
          </a:lnRef>
          <a:fillRef idx="3">
            <a:schemeClr val="accent1"/>
          </a:fillRef>
          <a:effectRef idx="2">
            <a:schemeClr val="accent1"/>
          </a:effectRef>
          <a:fontRef idx="minor">
            <a:schemeClr val="lt1"/>
          </a:fontRef>
        </dgm:style>
      </dgm:prSet>
      <dgm:spPr>
        <a:ln/>
      </dgm:spPr>
      <dgm:t>
        <a:bodyPr/>
        <a:lstStyle/>
        <a:p>
          <a:pPr algn="ctr"/>
          <a:r>
            <a:rPr lang="en-US" sz="2400" dirty="0">
              <a:solidFill>
                <a:schemeClr val="bg1"/>
              </a:solidFill>
              <a:latin typeface="Arial" panose="020B0604020202020204" pitchFamily="34" charset="0"/>
              <a:cs typeface="Arial" panose="020B0604020202020204" pitchFamily="34" charset="0"/>
            </a:rPr>
            <a:t>Public Health Diversity and Inclusion Board</a:t>
          </a:r>
        </a:p>
      </dgm:t>
    </dgm:pt>
    <dgm:pt modelId="{71FD98D5-EB82-4BF9-965C-CC31E39E5933}" type="parTrans" cxnId="{2D2FBBC9-B5AA-41C1-914F-94276F84A7BD}">
      <dgm:prSet/>
      <dgm:spPr/>
      <dgm:t>
        <a:bodyPr/>
        <a:lstStyle/>
        <a:p>
          <a:endParaRPr lang="en-GB"/>
        </a:p>
      </dgm:t>
    </dgm:pt>
    <dgm:pt modelId="{4BE281D5-D712-4597-A1C3-BA8F1BDEB925}" type="sibTrans" cxnId="{2D2FBBC9-B5AA-41C1-914F-94276F84A7BD}">
      <dgm:prSet/>
      <dgm:spPr/>
      <dgm:t>
        <a:bodyPr/>
        <a:lstStyle/>
        <a:p>
          <a:endParaRPr lang="en-GB"/>
        </a:p>
      </dgm:t>
    </dgm:pt>
    <dgm:pt modelId="{F8690DC4-3F97-4EB8-89C2-552CE0474AA5}" type="pres">
      <dgm:prSet presAssocID="{3076D48B-105F-49AF-AA2C-5CA609FFAD42}" presName="outerComposite" presStyleCnt="0">
        <dgm:presLayoutVars>
          <dgm:chMax val="5"/>
          <dgm:dir/>
          <dgm:resizeHandles val="exact"/>
        </dgm:presLayoutVars>
      </dgm:prSet>
      <dgm:spPr/>
    </dgm:pt>
    <dgm:pt modelId="{6B2A2475-0DDE-4226-8C15-7B410B54FEBB}" type="pres">
      <dgm:prSet presAssocID="{3076D48B-105F-49AF-AA2C-5CA609FFAD42}" presName="dummyMaxCanvas" presStyleCnt="0">
        <dgm:presLayoutVars/>
      </dgm:prSet>
      <dgm:spPr/>
    </dgm:pt>
    <dgm:pt modelId="{755B5162-C18E-4EBD-9E8F-DE567EFCFEA9}" type="pres">
      <dgm:prSet presAssocID="{3076D48B-105F-49AF-AA2C-5CA609FFAD42}" presName="FiveNodes_1" presStyleLbl="node1" presStyleIdx="0" presStyleCnt="5">
        <dgm:presLayoutVars>
          <dgm:bulletEnabled val="1"/>
        </dgm:presLayoutVars>
      </dgm:prSet>
      <dgm:spPr/>
    </dgm:pt>
    <dgm:pt modelId="{CBF049A0-3F0F-446C-9C0A-A4BED804B3D9}" type="pres">
      <dgm:prSet presAssocID="{3076D48B-105F-49AF-AA2C-5CA609FFAD42}" presName="FiveNodes_2" presStyleLbl="node1" presStyleIdx="1" presStyleCnt="5">
        <dgm:presLayoutVars>
          <dgm:bulletEnabled val="1"/>
        </dgm:presLayoutVars>
      </dgm:prSet>
      <dgm:spPr/>
    </dgm:pt>
    <dgm:pt modelId="{F91FE87D-4097-4D3F-B7C0-47A1D76B6E02}" type="pres">
      <dgm:prSet presAssocID="{3076D48B-105F-49AF-AA2C-5CA609FFAD42}" presName="FiveNodes_3" presStyleLbl="node1" presStyleIdx="2" presStyleCnt="5">
        <dgm:presLayoutVars>
          <dgm:bulletEnabled val="1"/>
        </dgm:presLayoutVars>
      </dgm:prSet>
      <dgm:spPr/>
    </dgm:pt>
    <dgm:pt modelId="{C7AFDF98-9BAA-4827-BE4B-5E9CB8C78260}" type="pres">
      <dgm:prSet presAssocID="{3076D48B-105F-49AF-AA2C-5CA609FFAD42}" presName="FiveNodes_4" presStyleLbl="node1" presStyleIdx="3" presStyleCnt="5">
        <dgm:presLayoutVars>
          <dgm:bulletEnabled val="1"/>
        </dgm:presLayoutVars>
      </dgm:prSet>
      <dgm:spPr/>
    </dgm:pt>
    <dgm:pt modelId="{A67EEFBF-3B4D-49C0-AD6A-18626987A314}" type="pres">
      <dgm:prSet presAssocID="{3076D48B-105F-49AF-AA2C-5CA609FFAD42}" presName="FiveNodes_5" presStyleLbl="node1" presStyleIdx="4" presStyleCnt="5">
        <dgm:presLayoutVars>
          <dgm:bulletEnabled val="1"/>
        </dgm:presLayoutVars>
      </dgm:prSet>
      <dgm:spPr/>
    </dgm:pt>
    <dgm:pt modelId="{0D8951F7-C5C3-4B88-934B-09C187749EF0}" type="pres">
      <dgm:prSet presAssocID="{3076D48B-105F-49AF-AA2C-5CA609FFAD42}" presName="FiveConn_1-2" presStyleLbl="fgAccFollowNode1" presStyleIdx="0" presStyleCnt="4">
        <dgm:presLayoutVars>
          <dgm:bulletEnabled val="1"/>
        </dgm:presLayoutVars>
      </dgm:prSet>
      <dgm:spPr/>
    </dgm:pt>
    <dgm:pt modelId="{3CFF2412-6F51-46FF-8523-5A1056EC788A}" type="pres">
      <dgm:prSet presAssocID="{3076D48B-105F-49AF-AA2C-5CA609FFAD42}" presName="FiveConn_2-3" presStyleLbl="fgAccFollowNode1" presStyleIdx="1" presStyleCnt="4">
        <dgm:presLayoutVars>
          <dgm:bulletEnabled val="1"/>
        </dgm:presLayoutVars>
      </dgm:prSet>
      <dgm:spPr/>
    </dgm:pt>
    <dgm:pt modelId="{2DD1DE3D-0505-45EB-A4B5-D343FC1400A1}" type="pres">
      <dgm:prSet presAssocID="{3076D48B-105F-49AF-AA2C-5CA609FFAD42}" presName="FiveConn_3-4" presStyleLbl="fgAccFollowNode1" presStyleIdx="2" presStyleCnt="4">
        <dgm:presLayoutVars>
          <dgm:bulletEnabled val="1"/>
        </dgm:presLayoutVars>
      </dgm:prSet>
      <dgm:spPr/>
    </dgm:pt>
    <dgm:pt modelId="{18B93756-F153-4FF8-AE24-6E9848A3B5FB}" type="pres">
      <dgm:prSet presAssocID="{3076D48B-105F-49AF-AA2C-5CA609FFAD42}" presName="FiveConn_4-5" presStyleLbl="fgAccFollowNode1" presStyleIdx="3" presStyleCnt="4">
        <dgm:presLayoutVars>
          <dgm:bulletEnabled val="1"/>
        </dgm:presLayoutVars>
      </dgm:prSet>
      <dgm:spPr/>
    </dgm:pt>
    <dgm:pt modelId="{F98D718A-CE54-41CD-B4C7-8B7F5A1BECD5}" type="pres">
      <dgm:prSet presAssocID="{3076D48B-105F-49AF-AA2C-5CA609FFAD42}" presName="FiveNodes_1_text" presStyleLbl="node1" presStyleIdx="4" presStyleCnt="5">
        <dgm:presLayoutVars>
          <dgm:bulletEnabled val="1"/>
        </dgm:presLayoutVars>
      </dgm:prSet>
      <dgm:spPr/>
    </dgm:pt>
    <dgm:pt modelId="{17241A6D-3EE9-490F-9B3C-8970ED82D685}" type="pres">
      <dgm:prSet presAssocID="{3076D48B-105F-49AF-AA2C-5CA609FFAD42}" presName="FiveNodes_2_text" presStyleLbl="node1" presStyleIdx="4" presStyleCnt="5">
        <dgm:presLayoutVars>
          <dgm:bulletEnabled val="1"/>
        </dgm:presLayoutVars>
      </dgm:prSet>
      <dgm:spPr/>
    </dgm:pt>
    <dgm:pt modelId="{FA3FB235-7FBC-47D1-8165-50F0EA9C12B6}" type="pres">
      <dgm:prSet presAssocID="{3076D48B-105F-49AF-AA2C-5CA609FFAD42}" presName="FiveNodes_3_text" presStyleLbl="node1" presStyleIdx="4" presStyleCnt="5">
        <dgm:presLayoutVars>
          <dgm:bulletEnabled val="1"/>
        </dgm:presLayoutVars>
      </dgm:prSet>
      <dgm:spPr/>
    </dgm:pt>
    <dgm:pt modelId="{D5C7F933-CF43-4AF5-B57F-7B2788075C91}" type="pres">
      <dgm:prSet presAssocID="{3076D48B-105F-49AF-AA2C-5CA609FFAD42}" presName="FiveNodes_4_text" presStyleLbl="node1" presStyleIdx="4" presStyleCnt="5">
        <dgm:presLayoutVars>
          <dgm:bulletEnabled val="1"/>
        </dgm:presLayoutVars>
      </dgm:prSet>
      <dgm:spPr/>
    </dgm:pt>
    <dgm:pt modelId="{1EFFA9C1-DC63-49B3-9F69-DECF8BA12D37}" type="pres">
      <dgm:prSet presAssocID="{3076D48B-105F-49AF-AA2C-5CA609FFAD42}" presName="FiveNodes_5_text" presStyleLbl="node1" presStyleIdx="4" presStyleCnt="5">
        <dgm:presLayoutVars>
          <dgm:bulletEnabled val="1"/>
        </dgm:presLayoutVars>
      </dgm:prSet>
      <dgm:spPr/>
    </dgm:pt>
  </dgm:ptLst>
  <dgm:cxnLst>
    <dgm:cxn modelId="{10F3EF15-46CF-4C26-B944-12DC892BEE8D}" type="presOf" srcId="{93ED9D35-2CE8-43AE-A1F3-BA6D51F682A8}" destId="{F91FE87D-4097-4D3F-B7C0-47A1D76B6E02}" srcOrd="0" destOrd="0" presId="urn:microsoft.com/office/officeart/2005/8/layout/vProcess5"/>
    <dgm:cxn modelId="{75863424-75CF-4B1D-8B68-C04D0A1A3DBB}" type="presOf" srcId="{C195B80A-62FD-4678-8927-6707E9228073}" destId="{17241A6D-3EE9-490F-9B3C-8970ED82D685}" srcOrd="1" destOrd="0" presId="urn:microsoft.com/office/officeart/2005/8/layout/vProcess5"/>
    <dgm:cxn modelId="{9E7C152D-F105-4F66-BBBF-9728686ED5B0}" type="presOf" srcId="{C195B80A-62FD-4678-8927-6707E9228073}" destId="{CBF049A0-3F0F-446C-9C0A-A4BED804B3D9}" srcOrd="0" destOrd="0" presId="urn:microsoft.com/office/officeart/2005/8/layout/vProcess5"/>
    <dgm:cxn modelId="{68EDCB40-4905-47D3-8F2D-A5BD9A687413}" type="presOf" srcId="{8B89133B-B1D7-4B0F-BF04-C1CF269E7824}" destId="{18B93756-F153-4FF8-AE24-6E9848A3B5FB}" srcOrd="0" destOrd="0" presId="urn:microsoft.com/office/officeart/2005/8/layout/vProcess5"/>
    <dgm:cxn modelId="{396CC051-B0F1-4FFB-A1FE-9AB6D990AC35}" type="presOf" srcId="{B026A63F-4CEF-4BF7-BDAC-443FFDC70ACF}" destId="{3CFF2412-6F51-46FF-8523-5A1056EC788A}" srcOrd="0" destOrd="0" presId="urn:microsoft.com/office/officeart/2005/8/layout/vProcess5"/>
    <dgm:cxn modelId="{CFCFDE52-E70A-4D7B-82EA-51831FBB9A1E}" srcId="{3076D48B-105F-49AF-AA2C-5CA609FFAD42}" destId="{93ED9D35-2CE8-43AE-A1F3-BA6D51F682A8}" srcOrd="2" destOrd="0" parTransId="{655DAFBD-FFA5-483A-866E-E841C01F7EA3}" sibTransId="{D36E3EE8-D3D2-42EF-96D6-82CE0DBE1BCF}"/>
    <dgm:cxn modelId="{B943C257-FAB2-4A71-983D-9DC554E6FCF6}" srcId="{3076D48B-105F-49AF-AA2C-5CA609FFAD42}" destId="{B27AAE85-9B33-449E-98C6-C737AC2BD8E5}" srcOrd="0" destOrd="0" parTransId="{48E673BD-6FE9-434C-A1BB-975EF807BBDA}" sibTransId="{C1921463-8B8B-4F16-85B4-575338F44D9E}"/>
    <dgm:cxn modelId="{F8DABF78-C660-448E-BB97-55E1691081CB}" type="presOf" srcId="{93ED9D35-2CE8-43AE-A1F3-BA6D51F682A8}" destId="{FA3FB235-7FBC-47D1-8165-50F0EA9C12B6}" srcOrd="1" destOrd="0" presId="urn:microsoft.com/office/officeart/2005/8/layout/vProcess5"/>
    <dgm:cxn modelId="{2FFE9387-714C-47A9-9573-C7F3BF617B60}" type="presOf" srcId="{D36E3EE8-D3D2-42EF-96D6-82CE0DBE1BCF}" destId="{2DD1DE3D-0505-45EB-A4B5-D343FC1400A1}" srcOrd="0" destOrd="0" presId="urn:microsoft.com/office/officeart/2005/8/layout/vProcess5"/>
    <dgm:cxn modelId="{3D9788A5-9289-4AA1-B0F4-BD076A0B80E7}" srcId="{3076D48B-105F-49AF-AA2C-5CA609FFAD42}" destId="{C195B80A-62FD-4678-8927-6707E9228073}" srcOrd="1" destOrd="0" parTransId="{823961BC-4F70-40F4-9073-CA6272A4693B}" sibTransId="{B026A63F-4CEF-4BF7-BDAC-443FFDC70ACF}"/>
    <dgm:cxn modelId="{A8FCFCBD-D498-4082-8258-D90DF975B7B2}" type="presOf" srcId="{B27AAE85-9B33-449E-98C6-C737AC2BD8E5}" destId="{755B5162-C18E-4EBD-9E8F-DE567EFCFEA9}" srcOrd="0" destOrd="0" presId="urn:microsoft.com/office/officeart/2005/8/layout/vProcess5"/>
    <dgm:cxn modelId="{D70E00BE-8E8F-416E-90DF-61880D1C559D}" type="presOf" srcId="{C1921463-8B8B-4F16-85B4-575338F44D9E}" destId="{0D8951F7-C5C3-4B88-934B-09C187749EF0}" srcOrd="0" destOrd="0" presId="urn:microsoft.com/office/officeart/2005/8/layout/vProcess5"/>
    <dgm:cxn modelId="{2D2FBBC9-B5AA-41C1-914F-94276F84A7BD}" srcId="{3076D48B-105F-49AF-AA2C-5CA609FFAD42}" destId="{5BB53F4C-2103-4F02-A95C-2227FD231916}" srcOrd="4" destOrd="0" parTransId="{71FD98D5-EB82-4BF9-965C-CC31E39E5933}" sibTransId="{4BE281D5-D712-4597-A1C3-BA8F1BDEB925}"/>
    <dgm:cxn modelId="{AAB1E7CD-62A7-4CA1-88E7-BBE5497FB826}" type="presOf" srcId="{5BB53F4C-2103-4F02-A95C-2227FD231916}" destId="{A67EEFBF-3B4D-49C0-AD6A-18626987A314}" srcOrd="0" destOrd="0" presId="urn:microsoft.com/office/officeart/2005/8/layout/vProcess5"/>
    <dgm:cxn modelId="{847BDADB-4789-4E38-A1FF-B5228FA28A1E}" type="presOf" srcId="{3076D48B-105F-49AF-AA2C-5CA609FFAD42}" destId="{F8690DC4-3F97-4EB8-89C2-552CE0474AA5}" srcOrd="0" destOrd="0" presId="urn:microsoft.com/office/officeart/2005/8/layout/vProcess5"/>
    <dgm:cxn modelId="{C96FA0DE-C93D-4A78-AD94-71466BAA4745}" srcId="{3076D48B-105F-49AF-AA2C-5CA609FFAD42}" destId="{2C415CED-3656-4C14-9922-D061FD8A1A42}" srcOrd="3" destOrd="0" parTransId="{B6E61988-67B8-408B-9BBA-F5A72016547C}" sibTransId="{8B89133B-B1D7-4B0F-BF04-C1CF269E7824}"/>
    <dgm:cxn modelId="{D2D76AEE-2D57-43C9-AE84-3C421F62A463}" type="presOf" srcId="{2C415CED-3656-4C14-9922-D061FD8A1A42}" destId="{C7AFDF98-9BAA-4827-BE4B-5E9CB8C78260}" srcOrd="0" destOrd="0" presId="urn:microsoft.com/office/officeart/2005/8/layout/vProcess5"/>
    <dgm:cxn modelId="{36C189F3-CD9A-4D3B-81B1-C89885DC52FA}" type="presOf" srcId="{B27AAE85-9B33-449E-98C6-C737AC2BD8E5}" destId="{F98D718A-CE54-41CD-B4C7-8B7F5A1BECD5}" srcOrd="1" destOrd="0" presId="urn:microsoft.com/office/officeart/2005/8/layout/vProcess5"/>
    <dgm:cxn modelId="{8043BEF6-7561-4DD5-8585-670B3A7BB1EE}" type="presOf" srcId="{5BB53F4C-2103-4F02-A95C-2227FD231916}" destId="{1EFFA9C1-DC63-49B3-9F69-DECF8BA12D37}" srcOrd="1" destOrd="0" presId="urn:microsoft.com/office/officeart/2005/8/layout/vProcess5"/>
    <dgm:cxn modelId="{B1F54AF9-D02C-460B-9060-E508DBD4B2CD}" type="presOf" srcId="{2C415CED-3656-4C14-9922-D061FD8A1A42}" destId="{D5C7F933-CF43-4AF5-B57F-7B2788075C91}" srcOrd="1" destOrd="0" presId="urn:microsoft.com/office/officeart/2005/8/layout/vProcess5"/>
    <dgm:cxn modelId="{CA9CA4D0-BFBF-46F9-B94F-232BB0C68E80}" type="presParOf" srcId="{F8690DC4-3F97-4EB8-89C2-552CE0474AA5}" destId="{6B2A2475-0DDE-4226-8C15-7B410B54FEBB}" srcOrd="0" destOrd="0" presId="urn:microsoft.com/office/officeart/2005/8/layout/vProcess5"/>
    <dgm:cxn modelId="{91BEC6ED-3169-46C5-ACCE-D824023A3A91}" type="presParOf" srcId="{F8690DC4-3F97-4EB8-89C2-552CE0474AA5}" destId="{755B5162-C18E-4EBD-9E8F-DE567EFCFEA9}" srcOrd="1" destOrd="0" presId="urn:microsoft.com/office/officeart/2005/8/layout/vProcess5"/>
    <dgm:cxn modelId="{48A99A7B-A53A-4EBF-826C-AAC897D82D6B}" type="presParOf" srcId="{F8690DC4-3F97-4EB8-89C2-552CE0474AA5}" destId="{CBF049A0-3F0F-446C-9C0A-A4BED804B3D9}" srcOrd="2" destOrd="0" presId="urn:microsoft.com/office/officeart/2005/8/layout/vProcess5"/>
    <dgm:cxn modelId="{7C0FCD6A-8036-4F96-9EC8-0EF30D5980BA}" type="presParOf" srcId="{F8690DC4-3F97-4EB8-89C2-552CE0474AA5}" destId="{F91FE87D-4097-4D3F-B7C0-47A1D76B6E02}" srcOrd="3" destOrd="0" presId="urn:microsoft.com/office/officeart/2005/8/layout/vProcess5"/>
    <dgm:cxn modelId="{F065F346-D9D5-4211-8F4A-A26FB75D58F5}" type="presParOf" srcId="{F8690DC4-3F97-4EB8-89C2-552CE0474AA5}" destId="{C7AFDF98-9BAA-4827-BE4B-5E9CB8C78260}" srcOrd="4" destOrd="0" presId="urn:microsoft.com/office/officeart/2005/8/layout/vProcess5"/>
    <dgm:cxn modelId="{B3A7D9BF-2F73-4993-B536-120DDC44DDFA}" type="presParOf" srcId="{F8690DC4-3F97-4EB8-89C2-552CE0474AA5}" destId="{A67EEFBF-3B4D-49C0-AD6A-18626987A314}" srcOrd="5" destOrd="0" presId="urn:microsoft.com/office/officeart/2005/8/layout/vProcess5"/>
    <dgm:cxn modelId="{3A6A5EB6-D64B-4F2C-B253-A36F2DCED15B}" type="presParOf" srcId="{F8690DC4-3F97-4EB8-89C2-552CE0474AA5}" destId="{0D8951F7-C5C3-4B88-934B-09C187749EF0}" srcOrd="6" destOrd="0" presId="urn:microsoft.com/office/officeart/2005/8/layout/vProcess5"/>
    <dgm:cxn modelId="{B84DAA8F-FE8B-4B2F-9467-355440988482}" type="presParOf" srcId="{F8690DC4-3F97-4EB8-89C2-552CE0474AA5}" destId="{3CFF2412-6F51-46FF-8523-5A1056EC788A}" srcOrd="7" destOrd="0" presId="urn:microsoft.com/office/officeart/2005/8/layout/vProcess5"/>
    <dgm:cxn modelId="{5799AF02-7F9E-4D11-9AB1-57728C15D14F}" type="presParOf" srcId="{F8690DC4-3F97-4EB8-89C2-552CE0474AA5}" destId="{2DD1DE3D-0505-45EB-A4B5-D343FC1400A1}" srcOrd="8" destOrd="0" presId="urn:microsoft.com/office/officeart/2005/8/layout/vProcess5"/>
    <dgm:cxn modelId="{2A82F884-AC56-43DF-8D0E-FB71C1986F9F}" type="presParOf" srcId="{F8690DC4-3F97-4EB8-89C2-552CE0474AA5}" destId="{18B93756-F153-4FF8-AE24-6E9848A3B5FB}" srcOrd="9" destOrd="0" presId="urn:microsoft.com/office/officeart/2005/8/layout/vProcess5"/>
    <dgm:cxn modelId="{AA653E23-61B7-4F5D-A946-3AFC0435B349}" type="presParOf" srcId="{F8690DC4-3F97-4EB8-89C2-552CE0474AA5}" destId="{F98D718A-CE54-41CD-B4C7-8B7F5A1BECD5}" srcOrd="10" destOrd="0" presId="urn:microsoft.com/office/officeart/2005/8/layout/vProcess5"/>
    <dgm:cxn modelId="{1F3D9395-A7A4-449D-A3EB-505A6FD054FD}" type="presParOf" srcId="{F8690DC4-3F97-4EB8-89C2-552CE0474AA5}" destId="{17241A6D-3EE9-490F-9B3C-8970ED82D685}" srcOrd="11" destOrd="0" presId="urn:microsoft.com/office/officeart/2005/8/layout/vProcess5"/>
    <dgm:cxn modelId="{B1F64542-F151-4360-9F71-6B8FCD74C2FF}" type="presParOf" srcId="{F8690DC4-3F97-4EB8-89C2-552CE0474AA5}" destId="{FA3FB235-7FBC-47D1-8165-50F0EA9C12B6}" srcOrd="12" destOrd="0" presId="urn:microsoft.com/office/officeart/2005/8/layout/vProcess5"/>
    <dgm:cxn modelId="{4C1B7446-81C7-46DF-8131-0083272C9536}" type="presParOf" srcId="{F8690DC4-3F97-4EB8-89C2-552CE0474AA5}" destId="{D5C7F933-CF43-4AF5-B57F-7B2788075C91}" srcOrd="13" destOrd="0" presId="urn:microsoft.com/office/officeart/2005/8/layout/vProcess5"/>
    <dgm:cxn modelId="{4BE0BDCD-8E39-469F-9A47-6B868F706FF7}" type="presParOf" srcId="{F8690DC4-3F97-4EB8-89C2-552CE0474AA5}" destId="{1EFFA9C1-DC63-49B3-9F69-DECF8BA12D37}"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556715-992C-4365-9C1A-FD130DC0241A}"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B4FBD072-8C27-4413-A1AE-F5AD022D0568}">
      <dgm:prSet custT="1"/>
      <dgm:spPr/>
      <dgm:t>
        <a:bodyPr/>
        <a:lstStyle/>
        <a:p>
          <a:pPr>
            <a:lnSpc>
              <a:spcPct val="100000"/>
            </a:lnSpc>
          </a:pPr>
          <a:r>
            <a:rPr lang="en-US" sz="1800" dirty="0">
              <a:solidFill>
                <a:srgbClr val="007266"/>
              </a:solidFill>
              <a:latin typeface="Arial" panose="020B0604020202020204" pitchFamily="34" charset="0"/>
              <a:cs typeface="Arial" panose="020B0604020202020204" pitchFamily="34" charset="0"/>
            </a:rPr>
            <a:t>EEDI is a priority for not just PH Commissioning but for the wider Public Health team</a:t>
          </a:r>
        </a:p>
      </dgm:t>
    </dgm:pt>
    <dgm:pt modelId="{20A726BA-6CC4-4AE2-8268-226E4959059D}" type="parTrans" cxnId="{7AE2000D-0A18-4216-A0D9-3932D16BF9AC}">
      <dgm:prSet/>
      <dgm:spPr/>
      <dgm:t>
        <a:bodyPr/>
        <a:lstStyle/>
        <a:p>
          <a:endParaRPr lang="en-US"/>
        </a:p>
      </dgm:t>
    </dgm:pt>
    <dgm:pt modelId="{2319EC58-DD20-44CB-98BE-ED55730F895A}" type="sibTrans" cxnId="{7AE2000D-0A18-4216-A0D9-3932D16BF9AC}">
      <dgm:prSet/>
      <dgm:spPr/>
      <dgm:t>
        <a:bodyPr/>
        <a:lstStyle/>
        <a:p>
          <a:endParaRPr lang="en-US"/>
        </a:p>
      </dgm:t>
    </dgm:pt>
    <dgm:pt modelId="{3CE77914-92AB-4CA7-A41D-6E090CF11A62}">
      <dgm:prSet custT="1"/>
      <dgm:spPr/>
      <dgm:t>
        <a:bodyPr/>
        <a:lstStyle/>
        <a:p>
          <a:pPr>
            <a:lnSpc>
              <a:spcPct val="100000"/>
            </a:lnSpc>
          </a:pPr>
          <a:r>
            <a:rPr lang="en-US" sz="1800" dirty="0">
              <a:solidFill>
                <a:srgbClr val="007266"/>
              </a:solidFill>
              <a:latin typeface="Arial" panose="020B0604020202020204" pitchFamily="34" charset="0"/>
              <a:cs typeface="Arial" panose="020B0604020202020204" pitchFamily="34" charset="0"/>
            </a:rPr>
            <a:t>The process of getting that initial buy in from stakeholders required time</a:t>
          </a:r>
        </a:p>
      </dgm:t>
    </dgm:pt>
    <dgm:pt modelId="{1B3C2B9B-9769-4507-AF1F-E94C5C8968D3}" type="parTrans" cxnId="{C470822B-3F52-4884-BA53-B98D9C019112}">
      <dgm:prSet/>
      <dgm:spPr/>
      <dgm:t>
        <a:bodyPr/>
        <a:lstStyle/>
        <a:p>
          <a:endParaRPr lang="en-US"/>
        </a:p>
      </dgm:t>
    </dgm:pt>
    <dgm:pt modelId="{83382830-D745-4A9D-8C6E-C3F1132A9911}" type="sibTrans" cxnId="{C470822B-3F52-4884-BA53-B98D9C019112}">
      <dgm:prSet/>
      <dgm:spPr/>
      <dgm:t>
        <a:bodyPr/>
        <a:lstStyle/>
        <a:p>
          <a:endParaRPr lang="en-US"/>
        </a:p>
      </dgm:t>
    </dgm:pt>
    <dgm:pt modelId="{1CC9AE4D-D220-4982-B85E-83DEE0EB0235}">
      <dgm:prSet custT="1"/>
      <dgm:spPr/>
      <dgm:t>
        <a:bodyPr/>
        <a:lstStyle/>
        <a:p>
          <a:pPr>
            <a:lnSpc>
              <a:spcPct val="100000"/>
            </a:lnSpc>
          </a:pPr>
          <a:endParaRPr lang="en-US" sz="1800">
            <a:solidFill>
              <a:srgbClr val="007266"/>
            </a:solidFill>
            <a:latin typeface="Arial" panose="020B0604020202020204" pitchFamily="34" charset="0"/>
            <a:cs typeface="Arial" panose="020B0604020202020204" pitchFamily="34" charset="0"/>
          </a:endParaRPr>
        </a:p>
      </dgm:t>
    </dgm:pt>
    <dgm:pt modelId="{C5CC47D7-A4D5-4970-A3C8-ED353D303C9B}" type="parTrans" cxnId="{6075F140-F91C-4FE9-84B0-F842CE0DA8F3}">
      <dgm:prSet/>
      <dgm:spPr/>
      <dgm:t>
        <a:bodyPr/>
        <a:lstStyle/>
        <a:p>
          <a:endParaRPr lang="en-US"/>
        </a:p>
      </dgm:t>
    </dgm:pt>
    <dgm:pt modelId="{76BCABB0-8D9E-4B9F-B284-82699173696A}" type="sibTrans" cxnId="{6075F140-F91C-4FE9-84B0-F842CE0DA8F3}">
      <dgm:prSet/>
      <dgm:spPr/>
      <dgm:t>
        <a:bodyPr/>
        <a:lstStyle/>
        <a:p>
          <a:endParaRPr lang="en-US"/>
        </a:p>
      </dgm:t>
    </dgm:pt>
    <dgm:pt modelId="{F784C1EF-628C-4C4D-9CDE-EE49821B3B13}">
      <dgm:prSet custT="1"/>
      <dgm:spPr/>
      <dgm:t>
        <a:bodyPr/>
        <a:lstStyle/>
        <a:p>
          <a:pPr>
            <a:lnSpc>
              <a:spcPct val="100000"/>
            </a:lnSpc>
          </a:pPr>
          <a:endParaRPr lang="en-US" sz="1800">
            <a:solidFill>
              <a:srgbClr val="007266"/>
            </a:solidFill>
            <a:latin typeface="Arial" panose="020B0604020202020204" pitchFamily="34" charset="0"/>
            <a:cs typeface="Arial" panose="020B0604020202020204" pitchFamily="34" charset="0"/>
          </a:endParaRPr>
        </a:p>
      </dgm:t>
    </dgm:pt>
    <dgm:pt modelId="{AA5CCE0F-F3D2-432C-8FA0-83275BDF6060}" type="parTrans" cxnId="{C9713E83-3CE0-4949-BAF5-EFBA6F37E187}">
      <dgm:prSet/>
      <dgm:spPr/>
      <dgm:t>
        <a:bodyPr/>
        <a:lstStyle/>
        <a:p>
          <a:endParaRPr lang="en-US"/>
        </a:p>
      </dgm:t>
    </dgm:pt>
    <dgm:pt modelId="{D1FBABD5-DFF9-4BA4-9E69-8C81818799D7}" type="sibTrans" cxnId="{C9713E83-3CE0-4949-BAF5-EFBA6F37E187}">
      <dgm:prSet/>
      <dgm:spPr/>
      <dgm:t>
        <a:bodyPr/>
        <a:lstStyle/>
        <a:p>
          <a:endParaRPr lang="en-US"/>
        </a:p>
      </dgm:t>
    </dgm:pt>
    <dgm:pt modelId="{4BE933FF-CC0E-489A-B1A4-BDF16656C324}">
      <dgm:prSet/>
      <dgm:spPr/>
      <dgm:t>
        <a:bodyPr/>
        <a:lstStyle/>
        <a:p>
          <a:pPr>
            <a:lnSpc>
              <a:spcPct val="100000"/>
            </a:lnSpc>
          </a:pPr>
          <a:r>
            <a:rPr lang="en-US" dirty="0">
              <a:solidFill>
                <a:srgbClr val="007266"/>
              </a:solidFill>
              <a:latin typeface="Arial" panose="020B0604020202020204" pitchFamily="34" charset="0"/>
              <a:cs typeface="Arial" panose="020B0604020202020204" pitchFamily="34" charset="0"/>
            </a:rPr>
            <a:t>Collaboration is key</a:t>
          </a:r>
        </a:p>
      </dgm:t>
    </dgm:pt>
    <dgm:pt modelId="{67F50B8E-8287-424A-A043-8E17DAAF38C4}" type="parTrans" cxnId="{46378083-A807-41FB-AD0B-8A0BFFE5AC70}">
      <dgm:prSet/>
      <dgm:spPr/>
      <dgm:t>
        <a:bodyPr/>
        <a:lstStyle/>
        <a:p>
          <a:endParaRPr lang="en-GB"/>
        </a:p>
      </dgm:t>
    </dgm:pt>
    <dgm:pt modelId="{73148B45-9B62-497A-9CFC-7C3C7F50308D}" type="sibTrans" cxnId="{46378083-A807-41FB-AD0B-8A0BFFE5AC70}">
      <dgm:prSet/>
      <dgm:spPr/>
      <dgm:t>
        <a:bodyPr/>
        <a:lstStyle/>
        <a:p>
          <a:endParaRPr lang="en-GB"/>
        </a:p>
      </dgm:t>
    </dgm:pt>
    <dgm:pt modelId="{25438B67-C66C-4B78-A481-3E839DD05D42}" type="pres">
      <dgm:prSet presAssocID="{D0556715-992C-4365-9C1A-FD130DC0241A}" presName="root" presStyleCnt="0">
        <dgm:presLayoutVars>
          <dgm:dir/>
          <dgm:resizeHandles val="exact"/>
        </dgm:presLayoutVars>
      </dgm:prSet>
      <dgm:spPr/>
    </dgm:pt>
    <dgm:pt modelId="{94C22130-3F7A-42E4-9E02-27C8C909A8AD}" type="pres">
      <dgm:prSet presAssocID="{3CE77914-92AB-4CA7-A41D-6E090CF11A62}" presName="compNode" presStyleCnt="0"/>
      <dgm:spPr/>
    </dgm:pt>
    <dgm:pt modelId="{444DCB01-2404-4F08-8D38-EA4DD138D0E7}" type="pres">
      <dgm:prSet presAssocID="{3CE77914-92AB-4CA7-A41D-6E090CF11A62}" presName="bgRect" presStyleLbl="bgShp" presStyleIdx="0" presStyleCnt="3"/>
      <dgm:spPr>
        <a:solidFill>
          <a:srgbClr val="9FC9C0"/>
        </a:solidFill>
      </dgm:spPr>
    </dgm:pt>
    <dgm:pt modelId="{7E7DEF7B-224C-474F-A2A3-50CA58353273}" type="pres">
      <dgm:prSet presAssocID="{3CE77914-92AB-4CA7-A41D-6E090CF11A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A4A5CE03-623C-4673-9EB5-3EA919E235DE}" type="pres">
      <dgm:prSet presAssocID="{3CE77914-92AB-4CA7-A41D-6E090CF11A62}" presName="spaceRect" presStyleCnt="0"/>
      <dgm:spPr/>
    </dgm:pt>
    <dgm:pt modelId="{65660FB5-9ACB-4668-B1A9-6C3F153D9D55}" type="pres">
      <dgm:prSet presAssocID="{3CE77914-92AB-4CA7-A41D-6E090CF11A62}" presName="parTx" presStyleLbl="revTx" presStyleIdx="0" presStyleCnt="4">
        <dgm:presLayoutVars>
          <dgm:chMax val="0"/>
          <dgm:chPref val="0"/>
        </dgm:presLayoutVars>
      </dgm:prSet>
      <dgm:spPr/>
    </dgm:pt>
    <dgm:pt modelId="{905F20E9-EEE5-45C8-8760-35D3CF2A4121}" type="pres">
      <dgm:prSet presAssocID="{3CE77914-92AB-4CA7-A41D-6E090CF11A62}" presName="desTx" presStyleLbl="revTx" presStyleIdx="1" presStyleCnt="4">
        <dgm:presLayoutVars/>
      </dgm:prSet>
      <dgm:spPr/>
    </dgm:pt>
    <dgm:pt modelId="{50812DB9-4CA0-4D8F-9880-F7B6315BE4F1}" type="pres">
      <dgm:prSet presAssocID="{83382830-D745-4A9D-8C6E-C3F1132A9911}" presName="sibTrans" presStyleCnt="0"/>
      <dgm:spPr/>
    </dgm:pt>
    <dgm:pt modelId="{82C98624-536D-4F7B-A0B1-FC712F3C47C2}" type="pres">
      <dgm:prSet presAssocID="{B4FBD072-8C27-4413-A1AE-F5AD022D0568}" presName="compNode" presStyleCnt="0"/>
      <dgm:spPr/>
    </dgm:pt>
    <dgm:pt modelId="{8ED99998-9EA1-4A9D-A8E9-57323D4795C8}" type="pres">
      <dgm:prSet presAssocID="{B4FBD072-8C27-4413-A1AE-F5AD022D0568}" presName="bgRect" presStyleLbl="bgShp" presStyleIdx="1" presStyleCnt="3" custLinFactNeighborX="3220" custLinFactNeighborY="-1803"/>
      <dgm:spPr>
        <a:solidFill>
          <a:srgbClr val="9FC9C0"/>
        </a:solidFill>
      </dgm:spPr>
    </dgm:pt>
    <dgm:pt modelId="{25CEC5A3-DC66-41E6-B2F1-983F2701F427}" type="pres">
      <dgm:prSet presAssocID="{B4FBD072-8C27-4413-A1AE-F5AD022D0568}" presName="iconRect" presStyleLbl="node1" presStyleIdx="1" presStyleCnt="3" custAng="11230157" custFlipVert="0" custFlipHor="0" custScaleX="8343" custScaleY="38146" custLinFactX="500000" custLinFactNeighborX="596932" custLinFactNeighborY="-4399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79000" r="-179000"/>
          </a:stretch>
        </a:blipFill>
        <a:ln>
          <a:noFill/>
        </a:ln>
      </dgm:spPr>
      <dgm:extLst>
        <a:ext uri="{E40237B7-FDA0-4F09-8148-C483321AD2D9}">
          <dgm14:cNvPr xmlns:dgm14="http://schemas.microsoft.com/office/drawing/2010/diagram" id="0" name="" descr="Muscular arm with solid fill"/>
        </a:ext>
      </dgm:extLst>
    </dgm:pt>
    <dgm:pt modelId="{7A0B7A7B-3680-40D1-AD6E-1F2697AECAED}" type="pres">
      <dgm:prSet presAssocID="{B4FBD072-8C27-4413-A1AE-F5AD022D0568}" presName="spaceRect" presStyleCnt="0"/>
      <dgm:spPr/>
    </dgm:pt>
    <dgm:pt modelId="{AB75BC21-9F25-4448-8704-B42B359D55FA}" type="pres">
      <dgm:prSet presAssocID="{B4FBD072-8C27-4413-A1AE-F5AD022D0568}" presName="parTx" presStyleLbl="revTx" presStyleIdx="2" presStyleCnt="4">
        <dgm:presLayoutVars>
          <dgm:chMax val="0"/>
          <dgm:chPref val="0"/>
        </dgm:presLayoutVars>
      </dgm:prSet>
      <dgm:spPr/>
    </dgm:pt>
    <dgm:pt modelId="{9909EF6C-3F71-489D-8784-C76581514A47}" type="pres">
      <dgm:prSet presAssocID="{2319EC58-DD20-44CB-98BE-ED55730F895A}" presName="sibTrans" presStyleCnt="0"/>
      <dgm:spPr/>
    </dgm:pt>
    <dgm:pt modelId="{18C65D02-D2D3-4877-9486-B1CC867E9DB0}" type="pres">
      <dgm:prSet presAssocID="{4BE933FF-CC0E-489A-B1A4-BDF16656C324}" presName="compNode" presStyleCnt="0"/>
      <dgm:spPr/>
    </dgm:pt>
    <dgm:pt modelId="{99A201C4-6845-4BEF-BC7B-78C9422146FD}" type="pres">
      <dgm:prSet presAssocID="{4BE933FF-CC0E-489A-B1A4-BDF16656C324}" presName="bgRect" presStyleLbl="bgShp" presStyleIdx="2" presStyleCnt="3"/>
      <dgm:spPr/>
    </dgm:pt>
    <dgm:pt modelId="{409272CB-D4CD-4B2A-ACBD-305C95B6069E}" type="pres">
      <dgm:prSet presAssocID="{4BE933FF-CC0E-489A-B1A4-BDF16656C32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Old Key with solid fill"/>
        </a:ext>
      </dgm:extLst>
    </dgm:pt>
    <dgm:pt modelId="{E27DF5DD-90B0-4BDC-8642-87BB22DD6AA8}" type="pres">
      <dgm:prSet presAssocID="{4BE933FF-CC0E-489A-B1A4-BDF16656C324}" presName="spaceRect" presStyleCnt="0"/>
      <dgm:spPr/>
    </dgm:pt>
    <dgm:pt modelId="{2745AEE0-D02C-496A-8941-96036E747514}" type="pres">
      <dgm:prSet presAssocID="{4BE933FF-CC0E-489A-B1A4-BDF16656C324}" presName="parTx" presStyleLbl="revTx" presStyleIdx="3" presStyleCnt="4">
        <dgm:presLayoutVars>
          <dgm:chMax val="0"/>
          <dgm:chPref val="0"/>
        </dgm:presLayoutVars>
      </dgm:prSet>
      <dgm:spPr/>
    </dgm:pt>
  </dgm:ptLst>
  <dgm:cxnLst>
    <dgm:cxn modelId="{7AE2000D-0A18-4216-A0D9-3932D16BF9AC}" srcId="{D0556715-992C-4365-9C1A-FD130DC0241A}" destId="{B4FBD072-8C27-4413-A1AE-F5AD022D0568}" srcOrd="1" destOrd="0" parTransId="{20A726BA-6CC4-4AE2-8268-226E4959059D}" sibTransId="{2319EC58-DD20-44CB-98BE-ED55730F895A}"/>
    <dgm:cxn modelId="{C470822B-3F52-4884-BA53-B98D9C019112}" srcId="{D0556715-992C-4365-9C1A-FD130DC0241A}" destId="{3CE77914-92AB-4CA7-A41D-6E090CF11A62}" srcOrd="0" destOrd="0" parTransId="{1B3C2B9B-9769-4507-AF1F-E94C5C8968D3}" sibTransId="{83382830-D745-4A9D-8C6E-C3F1132A9911}"/>
    <dgm:cxn modelId="{43646B36-D3AC-4FCC-A358-892E46D1634B}" type="presOf" srcId="{4BE933FF-CC0E-489A-B1A4-BDF16656C324}" destId="{2745AEE0-D02C-496A-8941-96036E747514}" srcOrd="0" destOrd="0" presId="urn:microsoft.com/office/officeart/2018/2/layout/IconVerticalSolidList"/>
    <dgm:cxn modelId="{6075F140-F91C-4FE9-84B0-F842CE0DA8F3}" srcId="{3CE77914-92AB-4CA7-A41D-6E090CF11A62}" destId="{1CC9AE4D-D220-4982-B85E-83DEE0EB0235}" srcOrd="0" destOrd="0" parTransId="{C5CC47D7-A4D5-4970-A3C8-ED353D303C9B}" sibTransId="{76BCABB0-8D9E-4B9F-B284-82699173696A}"/>
    <dgm:cxn modelId="{C9713E83-3CE0-4949-BAF5-EFBA6F37E187}" srcId="{3CE77914-92AB-4CA7-A41D-6E090CF11A62}" destId="{F784C1EF-628C-4C4D-9CDE-EE49821B3B13}" srcOrd="1" destOrd="0" parTransId="{AA5CCE0F-F3D2-432C-8FA0-83275BDF6060}" sibTransId="{D1FBABD5-DFF9-4BA4-9E69-8C81818799D7}"/>
    <dgm:cxn modelId="{46378083-A807-41FB-AD0B-8A0BFFE5AC70}" srcId="{D0556715-992C-4365-9C1A-FD130DC0241A}" destId="{4BE933FF-CC0E-489A-B1A4-BDF16656C324}" srcOrd="2" destOrd="0" parTransId="{67F50B8E-8287-424A-A043-8E17DAAF38C4}" sibTransId="{73148B45-9B62-497A-9CFC-7C3C7F50308D}"/>
    <dgm:cxn modelId="{11FB0D8E-D8CE-4C29-A704-4F57194C18D2}" type="presOf" srcId="{D0556715-992C-4365-9C1A-FD130DC0241A}" destId="{25438B67-C66C-4B78-A481-3E839DD05D42}" srcOrd="0" destOrd="0" presId="urn:microsoft.com/office/officeart/2018/2/layout/IconVerticalSolidList"/>
    <dgm:cxn modelId="{BCA8489F-6B06-49B4-B7DE-6F37A1257EA4}" type="presOf" srcId="{B4FBD072-8C27-4413-A1AE-F5AD022D0568}" destId="{AB75BC21-9F25-4448-8704-B42B359D55FA}" srcOrd="0" destOrd="0" presId="urn:microsoft.com/office/officeart/2018/2/layout/IconVerticalSolidList"/>
    <dgm:cxn modelId="{A38C2FA3-AAFF-4A11-B8E6-24E5AB3514FF}" type="presOf" srcId="{3CE77914-92AB-4CA7-A41D-6E090CF11A62}" destId="{65660FB5-9ACB-4668-B1A9-6C3F153D9D55}" srcOrd="0" destOrd="0" presId="urn:microsoft.com/office/officeart/2018/2/layout/IconVerticalSolidList"/>
    <dgm:cxn modelId="{4F3E6BDB-7CDC-4A59-8C96-4480140672C4}" type="presOf" srcId="{F784C1EF-628C-4C4D-9CDE-EE49821B3B13}" destId="{905F20E9-EEE5-45C8-8760-35D3CF2A4121}" srcOrd="0" destOrd="1" presId="urn:microsoft.com/office/officeart/2018/2/layout/IconVerticalSolidList"/>
    <dgm:cxn modelId="{72C1EFF6-6BBE-4939-8CC7-91261DCFF9D3}" type="presOf" srcId="{1CC9AE4D-D220-4982-B85E-83DEE0EB0235}" destId="{905F20E9-EEE5-45C8-8760-35D3CF2A4121}" srcOrd="0" destOrd="0" presId="urn:microsoft.com/office/officeart/2018/2/layout/IconVerticalSolidList"/>
    <dgm:cxn modelId="{C6BAF4AC-58B2-474E-B5A3-B1E5DF568175}" type="presParOf" srcId="{25438B67-C66C-4B78-A481-3E839DD05D42}" destId="{94C22130-3F7A-42E4-9E02-27C8C909A8AD}" srcOrd="0" destOrd="0" presId="urn:microsoft.com/office/officeart/2018/2/layout/IconVerticalSolidList"/>
    <dgm:cxn modelId="{A9306F1B-0185-4E7B-8934-EE8CCEFB93E1}" type="presParOf" srcId="{94C22130-3F7A-42E4-9E02-27C8C909A8AD}" destId="{444DCB01-2404-4F08-8D38-EA4DD138D0E7}" srcOrd="0" destOrd="0" presId="urn:microsoft.com/office/officeart/2018/2/layout/IconVerticalSolidList"/>
    <dgm:cxn modelId="{C5D4DF44-9EE9-4C88-80AE-A45840035CD6}" type="presParOf" srcId="{94C22130-3F7A-42E4-9E02-27C8C909A8AD}" destId="{7E7DEF7B-224C-474F-A2A3-50CA58353273}" srcOrd="1" destOrd="0" presId="urn:microsoft.com/office/officeart/2018/2/layout/IconVerticalSolidList"/>
    <dgm:cxn modelId="{A5A96BA8-25DA-454D-BF23-A9CF1631639E}" type="presParOf" srcId="{94C22130-3F7A-42E4-9E02-27C8C909A8AD}" destId="{A4A5CE03-623C-4673-9EB5-3EA919E235DE}" srcOrd="2" destOrd="0" presId="urn:microsoft.com/office/officeart/2018/2/layout/IconVerticalSolidList"/>
    <dgm:cxn modelId="{A0E98E09-373C-453F-BB8D-4AF2F2C5A013}" type="presParOf" srcId="{94C22130-3F7A-42E4-9E02-27C8C909A8AD}" destId="{65660FB5-9ACB-4668-B1A9-6C3F153D9D55}" srcOrd="3" destOrd="0" presId="urn:microsoft.com/office/officeart/2018/2/layout/IconVerticalSolidList"/>
    <dgm:cxn modelId="{F15D2C82-F742-4617-965A-C706E63F6964}" type="presParOf" srcId="{94C22130-3F7A-42E4-9E02-27C8C909A8AD}" destId="{905F20E9-EEE5-45C8-8760-35D3CF2A4121}" srcOrd="4" destOrd="0" presId="urn:microsoft.com/office/officeart/2018/2/layout/IconVerticalSolidList"/>
    <dgm:cxn modelId="{FBFF1DED-90D0-41A4-A69E-386D3511E82A}" type="presParOf" srcId="{25438B67-C66C-4B78-A481-3E839DD05D42}" destId="{50812DB9-4CA0-4D8F-9880-F7B6315BE4F1}" srcOrd="1" destOrd="0" presId="urn:microsoft.com/office/officeart/2018/2/layout/IconVerticalSolidList"/>
    <dgm:cxn modelId="{BB1308F3-2548-4078-819F-A5614C702617}" type="presParOf" srcId="{25438B67-C66C-4B78-A481-3E839DD05D42}" destId="{82C98624-536D-4F7B-A0B1-FC712F3C47C2}" srcOrd="2" destOrd="0" presId="urn:microsoft.com/office/officeart/2018/2/layout/IconVerticalSolidList"/>
    <dgm:cxn modelId="{228E2771-78EC-41F6-9774-86C2FD2EE8EB}" type="presParOf" srcId="{82C98624-536D-4F7B-A0B1-FC712F3C47C2}" destId="{8ED99998-9EA1-4A9D-A8E9-57323D4795C8}" srcOrd="0" destOrd="0" presId="urn:microsoft.com/office/officeart/2018/2/layout/IconVerticalSolidList"/>
    <dgm:cxn modelId="{3E4A6528-6086-4DD7-8527-9D503332120C}" type="presParOf" srcId="{82C98624-536D-4F7B-A0B1-FC712F3C47C2}" destId="{25CEC5A3-DC66-41E6-B2F1-983F2701F427}" srcOrd="1" destOrd="0" presId="urn:microsoft.com/office/officeart/2018/2/layout/IconVerticalSolidList"/>
    <dgm:cxn modelId="{80DA2CCA-DCDF-4998-8CA9-491A9E5678B3}" type="presParOf" srcId="{82C98624-536D-4F7B-A0B1-FC712F3C47C2}" destId="{7A0B7A7B-3680-40D1-AD6E-1F2697AECAED}" srcOrd="2" destOrd="0" presId="urn:microsoft.com/office/officeart/2018/2/layout/IconVerticalSolidList"/>
    <dgm:cxn modelId="{9241E3BE-00F5-4C35-830B-0309E05FD1F2}" type="presParOf" srcId="{82C98624-536D-4F7B-A0B1-FC712F3C47C2}" destId="{AB75BC21-9F25-4448-8704-B42B359D55FA}" srcOrd="3" destOrd="0" presId="urn:microsoft.com/office/officeart/2018/2/layout/IconVerticalSolidList"/>
    <dgm:cxn modelId="{C64E95E2-3B11-42E0-9F0A-DFDB8952D3BB}" type="presParOf" srcId="{25438B67-C66C-4B78-A481-3E839DD05D42}" destId="{9909EF6C-3F71-489D-8784-C76581514A47}" srcOrd="3" destOrd="0" presId="urn:microsoft.com/office/officeart/2018/2/layout/IconVerticalSolidList"/>
    <dgm:cxn modelId="{F1310342-0FF1-4421-B473-C6C8820500BF}" type="presParOf" srcId="{25438B67-C66C-4B78-A481-3E839DD05D42}" destId="{18C65D02-D2D3-4877-9486-B1CC867E9DB0}" srcOrd="4" destOrd="0" presId="urn:microsoft.com/office/officeart/2018/2/layout/IconVerticalSolidList"/>
    <dgm:cxn modelId="{2C3D8095-6D0F-439C-808D-887168D35660}" type="presParOf" srcId="{18C65D02-D2D3-4877-9486-B1CC867E9DB0}" destId="{99A201C4-6845-4BEF-BC7B-78C9422146FD}" srcOrd="0" destOrd="0" presId="urn:microsoft.com/office/officeart/2018/2/layout/IconVerticalSolidList"/>
    <dgm:cxn modelId="{8F20EA96-B7CD-4100-B47C-FD828DC9EE8A}" type="presParOf" srcId="{18C65D02-D2D3-4877-9486-B1CC867E9DB0}" destId="{409272CB-D4CD-4B2A-ACBD-305C95B6069E}" srcOrd="1" destOrd="0" presId="urn:microsoft.com/office/officeart/2018/2/layout/IconVerticalSolidList"/>
    <dgm:cxn modelId="{16E717C9-07ED-4C0B-AC7E-D481FCD05EE6}" type="presParOf" srcId="{18C65D02-D2D3-4877-9486-B1CC867E9DB0}" destId="{E27DF5DD-90B0-4BDC-8642-87BB22DD6AA8}" srcOrd="2" destOrd="0" presId="urn:microsoft.com/office/officeart/2018/2/layout/IconVerticalSolidList"/>
    <dgm:cxn modelId="{EAA8B63B-D88A-4BBA-8BA0-E78442A8166C}" type="presParOf" srcId="{18C65D02-D2D3-4877-9486-B1CC867E9DB0}" destId="{2745AEE0-D02C-496A-8941-96036E7475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ED478A-9FDF-4732-BA29-DEACD486523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68096FE3-18A0-4B0C-87C1-BE313EE8F32F}">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GB" sz="1800" b="0" dirty="0">
              <a:solidFill>
                <a:schemeClr val="bg1">
                  <a:lumMod val="95000"/>
                </a:schemeClr>
              </a:solidFill>
              <a:latin typeface="Arial" panose="020B0604020202020204" pitchFamily="34" charset="0"/>
              <a:cs typeface="Arial" panose="020B0604020202020204" pitchFamily="34" charset="0"/>
            </a:rPr>
            <a:t>Organising and facilitating a workshop</a:t>
          </a:r>
        </a:p>
      </dgm:t>
    </dgm:pt>
    <dgm:pt modelId="{C0994635-86EA-4AD4-A057-0548C0EE6E27}" type="parTrans" cxnId="{30ECB221-488F-4BC4-B4E5-E2AAE39CE354}">
      <dgm:prSet/>
      <dgm:spPr/>
      <dgm:t>
        <a:bodyPr/>
        <a:lstStyle/>
        <a:p>
          <a:endParaRPr lang="en-GB"/>
        </a:p>
      </dgm:t>
    </dgm:pt>
    <dgm:pt modelId="{32C0190D-42D9-401F-83F8-2C570232F39E}" type="sibTrans" cxnId="{30ECB221-488F-4BC4-B4E5-E2AAE39CE354}">
      <dgm:prSet/>
      <dgm:spPr/>
      <dgm:t>
        <a:bodyPr/>
        <a:lstStyle/>
        <a:p>
          <a:endParaRPr lang="en-GB"/>
        </a:p>
      </dgm:t>
    </dgm:pt>
    <dgm:pt modelId="{3361E0A9-F7F6-4BEC-A8FE-49DCBB86F019}">
      <dgm:prSet phldrT="[Text]" custT="1">
        <dgm:style>
          <a:lnRef idx="2">
            <a:schemeClr val="accent1"/>
          </a:lnRef>
          <a:fillRef idx="1">
            <a:schemeClr val="lt1"/>
          </a:fillRef>
          <a:effectRef idx="0">
            <a:schemeClr val="accent1"/>
          </a:effectRef>
          <a:fontRef idx="minor">
            <a:schemeClr val="dk1"/>
          </a:fontRef>
        </dgm:style>
      </dgm:prSet>
      <dgm:spPr>
        <a:ln/>
      </dgm:spPr>
      <dgm:t>
        <a:bodyPr/>
        <a:lstStyle/>
        <a:p>
          <a:r>
            <a:rPr lang="en-GB" sz="1800" dirty="0">
              <a:solidFill>
                <a:srgbClr val="007266"/>
              </a:solidFill>
              <a:latin typeface="Arial" panose="020B0604020202020204" pitchFamily="34" charset="0"/>
              <a:cs typeface="Arial" panose="020B0604020202020204" pitchFamily="34" charset="0"/>
            </a:rPr>
            <a:t>Engagement with community organisations</a:t>
          </a:r>
        </a:p>
      </dgm:t>
    </dgm:pt>
    <dgm:pt modelId="{6DB3C517-5BFB-4A44-8BE3-4609137CD976}" type="parTrans" cxnId="{8188423D-0566-46C9-9BDB-ABF54E10C394}">
      <dgm:prSet/>
      <dgm:spPr/>
      <dgm:t>
        <a:bodyPr/>
        <a:lstStyle/>
        <a:p>
          <a:endParaRPr lang="en-GB"/>
        </a:p>
      </dgm:t>
    </dgm:pt>
    <dgm:pt modelId="{452802A9-A41E-40E6-95B6-B3904ADBFA07}" type="sibTrans" cxnId="{8188423D-0566-46C9-9BDB-ABF54E10C394}">
      <dgm:prSet/>
      <dgm:spPr/>
      <dgm:t>
        <a:bodyPr/>
        <a:lstStyle/>
        <a:p>
          <a:endParaRPr lang="en-GB"/>
        </a:p>
      </dgm:t>
    </dgm:pt>
    <dgm:pt modelId="{C1CA62DB-10BB-422D-98FD-637BB7D52546}">
      <dgm:prSet phldrT="[Text]" custT="1">
        <dgm:style>
          <a:lnRef idx="3">
            <a:schemeClr val="lt1"/>
          </a:lnRef>
          <a:fillRef idx="1">
            <a:schemeClr val="accent1"/>
          </a:fillRef>
          <a:effectRef idx="1">
            <a:schemeClr val="accent1"/>
          </a:effectRef>
          <a:fontRef idx="minor">
            <a:schemeClr val="lt1"/>
          </a:fontRef>
        </dgm:style>
      </dgm:prSet>
      <dgm:spPr/>
      <dgm:t>
        <a:bodyPr/>
        <a:lstStyle/>
        <a:p>
          <a:r>
            <a:rPr lang="en-GB" sz="1800" dirty="0">
              <a:latin typeface="Arial" panose="020B0604020202020204" pitchFamily="34" charset="0"/>
              <a:cs typeface="Arial" panose="020B0604020202020204" pitchFamily="34" charset="0"/>
            </a:rPr>
            <a:t>Managing stakeholders</a:t>
          </a:r>
        </a:p>
      </dgm:t>
    </dgm:pt>
    <dgm:pt modelId="{58D1FF0C-7964-4D8B-8B65-8B202964F5BC}" type="parTrans" cxnId="{F54591B4-81CD-4EAA-8AEB-39D5134618FD}">
      <dgm:prSet/>
      <dgm:spPr/>
      <dgm:t>
        <a:bodyPr/>
        <a:lstStyle/>
        <a:p>
          <a:endParaRPr lang="en-GB"/>
        </a:p>
      </dgm:t>
    </dgm:pt>
    <dgm:pt modelId="{61628AB6-984D-43BC-99B0-987FB236C00F}" type="sibTrans" cxnId="{F54591B4-81CD-4EAA-8AEB-39D5134618FD}">
      <dgm:prSet/>
      <dgm:spPr/>
      <dgm:t>
        <a:bodyPr/>
        <a:lstStyle/>
        <a:p>
          <a:endParaRPr lang="en-GB"/>
        </a:p>
      </dgm:t>
    </dgm:pt>
    <dgm:pt modelId="{CA81FC8B-4661-44FE-A646-66574E54A9E3}">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1800" dirty="0">
              <a:latin typeface="Arial" panose="020B0604020202020204" pitchFamily="34" charset="0"/>
              <a:cs typeface="Arial" panose="020B0604020202020204" pitchFamily="34" charset="0"/>
            </a:rPr>
            <a:t>Research Skills</a:t>
          </a:r>
        </a:p>
      </dgm:t>
    </dgm:pt>
    <dgm:pt modelId="{B048BDED-8735-4931-B8B4-F420F396AD97}" type="parTrans" cxnId="{7AEC0179-1C51-492E-98C9-BA8524247D2A}">
      <dgm:prSet/>
      <dgm:spPr/>
      <dgm:t>
        <a:bodyPr/>
        <a:lstStyle/>
        <a:p>
          <a:endParaRPr lang="en-GB"/>
        </a:p>
      </dgm:t>
    </dgm:pt>
    <dgm:pt modelId="{C69875CE-E08A-4EC5-A042-E9542D97BECC}" type="sibTrans" cxnId="{7AEC0179-1C51-492E-98C9-BA8524247D2A}">
      <dgm:prSet/>
      <dgm:spPr/>
      <dgm:t>
        <a:bodyPr/>
        <a:lstStyle/>
        <a:p>
          <a:endParaRPr lang="en-GB"/>
        </a:p>
      </dgm:t>
    </dgm:pt>
    <dgm:pt modelId="{D9B21B00-D299-4D00-B592-97733ED79A2D}">
      <dgm:prSet phldrT="[Text]" custT="1">
        <dgm:style>
          <a:lnRef idx="2">
            <a:schemeClr val="accent1"/>
          </a:lnRef>
          <a:fillRef idx="1">
            <a:schemeClr val="lt1"/>
          </a:fillRef>
          <a:effectRef idx="0">
            <a:schemeClr val="accent1"/>
          </a:effectRef>
          <a:fontRef idx="minor">
            <a:schemeClr val="dk1"/>
          </a:fontRef>
        </dgm:style>
      </dgm:prSet>
      <dgm:spPr/>
      <dgm:t>
        <a:bodyPr/>
        <a:lstStyle/>
        <a:p>
          <a:r>
            <a:rPr lang="en-GB" sz="1800" dirty="0">
              <a:latin typeface="Arial" panose="020B0604020202020204" pitchFamily="34" charset="0"/>
              <a:cs typeface="Arial" panose="020B0604020202020204" pitchFamily="34" charset="0"/>
            </a:rPr>
            <a:t>Improved communication skills</a:t>
          </a:r>
        </a:p>
      </dgm:t>
    </dgm:pt>
    <dgm:pt modelId="{651E96DB-AA26-42D8-8B27-6863571BBC9A}" type="parTrans" cxnId="{953DCE08-A37B-4D0F-972C-9727CDFD421B}">
      <dgm:prSet/>
      <dgm:spPr/>
      <dgm:t>
        <a:bodyPr/>
        <a:lstStyle/>
        <a:p>
          <a:endParaRPr lang="en-GB"/>
        </a:p>
      </dgm:t>
    </dgm:pt>
    <dgm:pt modelId="{18112491-7795-43DB-9AF6-31A63A8A028B}" type="sibTrans" cxnId="{953DCE08-A37B-4D0F-972C-9727CDFD421B}">
      <dgm:prSet/>
      <dgm:spPr/>
      <dgm:t>
        <a:bodyPr/>
        <a:lstStyle/>
        <a:p>
          <a:endParaRPr lang="en-GB"/>
        </a:p>
      </dgm:t>
    </dgm:pt>
    <dgm:pt modelId="{C4DCA999-1505-4583-9373-DFD470C53FB5}">
      <dgm:prSet custT="1">
        <dgm:style>
          <a:lnRef idx="2">
            <a:schemeClr val="accent1"/>
          </a:lnRef>
          <a:fillRef idx="1">
            <a:schemeClr val="lt1"/>
          </a:fillRef>
          <a:effectRef idx="0">
            <a:schemeClr val="accent1"/>
          </a:effectRef>
          <a:fontRef idx="minor">
            <a:schemeClr val="dk1"/>
          </a:fontRef>
        </dgm:style>
      </dgm:prSet>
      <dgm:spPr/>
      <dgm:t>
        <a:bodyPr/>
        <a:lstStyle/>
        <a:p>
          <a:r>
            <a:rPr lang="en-GB" sz="1800" dirty="0">
              <a:latin typeface="Arial" panose="020B0604020202020204" pitchFamily="34" charset="0"/>
              <a:cs typeface="Arial" panose="020B0604020202020204" pitchFamily="34" charset="0"/>
            </a:rPr>
            <a:t>Basic project management skills</a:t>
          </a:r>
        </a:p>
      </dgm:t>
    </dgm:pt>
    <dgm:pt modelId="{A449038A-931D-4E7D-A4D0-DA9F86C1C354}" type="parTrans" cxnId="{F92175F6-6C52-483F-9166-71BCC4A3F446}">
      <dgm:prSet/>
      <dgm:spPr/>
      <dgm:t>
        <a:bodyPr/>
        <a:lstStyle/>
        <a:p>
          <a:endParaRPr lang="en-GB"/>
        </a:p>
      </dgm:t>
    </dgm:pt>
    <dgm:pt modelId="{B02F9FD6-FF2E-486F-A658-0D7C253F1DF3}" type="sibTrans" cxnId="{F92175F6-6C52-483F-9166-71BCC4A3F446}">
      <dgm:prSet/>
      <dgm:spPr/>
      <dgm:t>
        <a:bodyPr/>
        <a:lstStyle/>
        <a:p>
          <a:endParaRPr lang="en-GB"/>
        </a:p>
      </dgm:t>
    </dgm:pt>
    <dgm:pt modelId="{68664099-66DB-457E-AAC6-0D8CB512A320}">
      <dgm:prSet custT="1">
        <dgm:style>
          <a:lnRef idx="2">
            <a:schemeClr val="accent1"/>
          </a:lnRef>
          <a:fillRef idx="1">
            <a:schemeClr val="lt1"/>
          </a:fillRef>
          <a:effectRef idx="0">
            <a:schemeClr val="accent1"/>
          </a:effectRef>
          <a:fontRef idx="minor">
            <a:schemeClr val="dk1"/>
          </a:fontRef>
        </dgm:style>
      </dgm:prSet>
      <dgm:spPr/>
      <dgm:t>
        <a:bodyPr/>
        <a:lstStyle/>
        <a:p>
          <a:r>
            <a:rPr lang="en-GB" sz="1800" dirty="0">
              <a:latin typeface="Arial" panose="020B0604020202020204" pitchFamily="34" charset="0"/>
              <a:cs typeface="Arial" panose="020B0604020202020204" pitchFamily="34" charset="0"/>
            </a:rPr>
            <a:t>Collaboration and networking</a:t>
          </a:r>
        </a:p>
      </dgm:t>
    </dgm:pt>
    <dgm:pt modelId="{FA8E698F-9013-4D38-93E1-630B1CFF3EFB}" type="parTrans" cxnId="{17E453A0-04F9-4CB7-83A5-94FC64A12766}">
      <dgm:prSet/>
      <dgm:spPr/>
      <dgm:t>
        <a:bodyPr/>
        <a:lstStyle/>
        <a:p>
          <a:endParaRPr lang="en-GB"/>
        </a:p>
      </dgm:t>
    </dgm:pt>
    <dgm:pt modelId="{137E46FF-053F-456E-934C-1343D4C050B3}" type="sibTrans" cxnId="{17E453A0-04F9-4CB7-83A5-94FC64A12766}">
      <dgm:prSet/>
      <dgm:spPr/>
      <dgm:t>
        <a:bodyPr/>
        <a:lstStyle/>
        <a:p>
          <a:endParaRPr lang="en-GB"/>
        </a:p>
      </dgm:t>
    </dgm:pt>
    <dgm:pt modelId="{0E9E2EFF-91A3-4DBF-B4EE-E0BF6E818518}">
      <dgm:prSet custT="1">
        <dgm:style>
          <a:lnRef idx="2">
            <a:schemeClr val="accent1"/>
          </a:lnRef>
          <a:fillRef idx="1">
            <a:schemeClr val="lt1"/>
          </a:fillRef>
          <a:effectRef idx="0">
            <a:schemeClr val="accent1"/>
          </a:effectRef>
          <a:fontRef idx="minor">
            <a:schemeClr val="dk1"/>
          </a:fontRef>
        </dgm:style>
      </dgm:prSet>
      <dgm:spPr/>
      <dgm:t>
        <a:bodyPr/>
        <a:lstStyle/>
        <a:p>
          <a:r>
            <a:rPr lang="en-GB" sz="1800" dirty="0">
              <a:latin typeface="Arial" panose="020B0604020202020204" pitchFamily="34" charset="0"/>
              <a:cs typeface="Arial" panose="020B0604020202020204" pitchFamily="34" charset="0"/>
            </a:rPr>
            <a:t>Presentation skills</a:t>
          </a:r>
        </a:p>
      </dgm:t>
    </dgm:pt>
    <dgm:pt modelId="{77A87C71-CA85-4E68-BD64-E81D4055131D}" type="parTrans" cxnId="{0FA0F7D0-9CAA-44EE-AA8F-7C4B02E2659E}">
      <dgm:prSet/>
      <dgm:spPr/>
      <dgm:t>
        <a:bodyPr/>
        <a:lstStyle/>
        <a:p>
          <a:endParaRPr lang="en-GB"/>
        </a:p>
      </dgm:t>
    </dgm:pt>
    <dgm:pt modelId="{2D2D82D6-E912-4920-B108-87E6143DD337}" type="sibTrans" cxnId="{0FA0F7D0-9CAA-44EE-AA8F-7C4B02E2659E}">
      <dgm:prSet/>
      <dgm:spPr/>
      <dgm:t>
        <a:bodyPr/>
        <a:lstStyle/>
        <a:p>
          <a:endParaRPr lang="en-GB"/>
        </a:p>
      </dgm:t>
    </dgm:pt>
    <dgm:pt modelId="{025E3BD3-CAC7-424D-9167-99CFDBC2C7AF}">
      <dgm:prSet custT="1">
        <dgm:style>
          <a:lnRef idx="2">
            <a:schemeClr val="accent1">
              <a:shade val="15000"/>
            </a:schemeClr>
          </a:lnRef>
          <a:fillRef idx="1">
            <a:schemeClr val="accent1"/>
          </a:fillRef>
          <a:effectRef idx="0">
            <a:schemeClr val="accent1"/>
          </a:effectRef>
          <a:fontRef idx="minor">
            <a:schemeClr val="lt1"/>
          </a:fontRef>
        </dgm:style>
      </dgm:prSet>
      <dgm:spPr/>
      <dgm:t>
        <a:bodyPr/>
        <a:lstStyle/>
        <a:p>
          <a:r>
            <a:rPr lang="en-GB" sz="1800" b="0" dirty="0">
              <a:solidFill>
                <a:schemeClr val="bg1">
                  <a:lumMod val="95000"/>
                </a:schemeClr>
              </a:solidFill>
              <a:latin typeface="Arial" panose="020B0604020202020204" pitchFamily="34" charset="0"/>
              <a:cs typeface="Arial" panose="020B0604020202020204" pitchFamily="34" charset="0"/>
            </a:rPr>
            <a:t>Working across teams &amp; boundaries</a:t>
          </a:r>
        </a:p>
      </dgm:t>
    </dgm:pt>
    <dgm:pt modelId="{AC3B8E3A-C9EC-42DD-9686-CA8D5B0B5EAE}" type="parTrans" cxnId="{4EA135CC-574C-426B-8D94-17D4377C875B}">
      <dgm:prSet/>
      <dgm:spPr/>
      <dgm:t>
        <a:bodyPr/>
        <a:lstStyle/>
        <a:p>
          <a:endParaRPr lang="en-GB"/>
        </a:p>
      </dgm:t>
    </dgm:pt>
    <dgm:pt modelId="{2E7160D0-F5D6-450C-9554-F09600426A43}" type="sibTrans" cxnId="{4EA135CC-574C-426B-8D94-17D4377C875B}">
      <dgm:prSet/>
      <dgm:spPr/>
      <dgm:t>
        <a:bodyPr/>
        <a:lstStyle/>
        <a:p>
          <a:endParaRPr lang="en-GB"/>
        </a:p>
      </dgm:t>
    </dgm:pt>
    <dgm:pt modelId="{F5B1D1E2-06FB-4B26-9857-037536801137}">
      <dgm:prSet custT="1">
        <dgm:style>
          <a:lnRef idx="2">
            <a:schemeClr val="accent1"/>
          </a:lnRef>
          <a:fillRef idx="1">
            <a:schemeClr val="lt1"/>
          </a:fillRef>
          <a:effectRef idx="0">
            <a:schemeClr val="accent1"/>
          </a:effectRef>
          <a:fontRef idx="minor">
            <a:schemeClr val="dk1"/>
          </a:fontRef>
        </dgm:style>
      </dgm:prSet>
      <dgm:spPr/>
      <dgm:t>
        <a:bodyPr/>
        <a:lstStyle/>
        <a:p>
          <a:r>
            <a:rPr lang="en-GB" sz="1800" dirty="0">
              <a:latin typeface="Arial" panose="020B0604020202020204" pitchFamily="34" charset="0"/>
              <a:cs typeface="Arial" panose="020B0604020202020204" pitchFamily="34" charset="0"/>
            </a:rPr>
            <a:t>Negotiation and decision-making skills</a:t>
          </a:r>
        </a:p>
      </dgm:t>
    </dgm:pt>
    <dgm:pt modelId="{C6757C79-F94F-422C-807A-0948F981F8ED}" type="parTrans" cxnId="{53C048E4-25EC-4897-8579-9AC4223112A3}">
      <dgm:prSet/>
      <dgm:spPr/>
      <dgm:t>
        <a:bodyPr/>
        <a:lstStyle/>
        <a:p>
          <a:endParaRPr lang="en-GB"/>
        </a:p>
      </dgm:t>
    </dgm:pt>
    <dgm:pt modelId="{FFE7A9F6-8EB9-4C99-8D9F-2FDE35B10DF6}" type="sibTrans" cxnId="{53C048E4-25EC-4897-8579-9AC4223112A3}">
      <dgm:prSet/>
      <dgm:spPr/>
      <dgm:t>
        <a:bodyPr/>
        <a:lstStyle/>
        <a:p>
          <a:endParaRPr lang="en-GB"/>
        </a:p>
      </dgm:t>
    </dgm:pt>
    <dgm:pt modelId="{99FB8C27-3D84-49B1-AF56-AE0DE911F559}" type="pres">
      <dgm:prSet presAssocID="{C8ED478A-9FDF-4732-BA29-DEACD4865233}" presName="diagram" presStyleCnt="0">
        <dgm:presLayoutVars>
          <dgm:dir/>
          <dgm:resizeHandles val="exact"/>
        </dgm:presLayoutVars>
      </dgm:prSet>
      <dgm:spPr/>
    </dgm:pt>
    <dgm:pt modelId="{217846CC-8218-4E8A-9D13-1AA96A51B60D}" type="pres">
      <dgm:prSet presAssocID="{68096FE3-18A0-4B0C-87C1-BE313EE8F32F}" presName="node" presStyleLbl="node1" presStyleIdx="0" presStyleCnt="10" custLinFactNeighborX="-126" custLinFactNeighborY="-2924">
        <dgm:presLayoutVars>
          <dgm:bulletEnabled val="1"/>
        </dgm:presLayoutVars>
      </dgm:prSet>
      <dgm:spPr/>
    </dgm:pt>
    <dgm:pt modelId="{5B790CB4-272F-40E7-8730-6AD53FABD6AD}" type="pres">
      <dgm:prSet presAssocID="{32C0190D-42D9-401F-83F8-2C570232F39E}" presName="sibTrans" presStyleCnt="0"/>
      <dgm:spPr/>
    </dgm:pt>
    <dgm:pt modelId="{8EB4B4D9-5E67-4198-A2CE-CB59079E33DE}" type="pres">
      <dgm:prSet presAssocID="{3361E0A9-F7F6-4BEC-A8FE-49DCBB86F019}" presName="node" presStyleLbl="node1" presStyleIdx="1" presStyleCnt="10" custLinFactNeighborX="-126" custLinFactNeighborY="-2924">
        <dgm:presLayoutVars>
          <dgm:bulletEnabled val="1"/>
        </dgm:presLayoutVars>
      </dgm:prSet>
      <dgm:spPr/>
    </dgm:pt>
    <dgm:pt modelId="{96839438-A6FB-460F-8FFF-CFC7B29A1560}" type="pres">
      <dgm:prSet presAssocID="{452802A9-A41E-40E6-95B6-B3904ADBFA07}" presName="sibTrans" presStyleCnt="0"/>
      <dgm:spPr/>
    </dgm:pt>
    <dgm:pt modelId="{2E34CCF3-C552-448B-940C-9DFA56582F87}" type="pres">
      <dgm:prSet presAssocID="{C1CA62DB-10BB-422D-98FD-637BB7D52546}" presName="node" presStyleLbl="node1" presStyleIdx="2" presStyleCnt="10">
        <dgm:presLayoutVars>
          <dgm:bulletEnabled val="1"/>
        </dgm:presLayoutVars>
      </dgm:prSet>
      <dgm:spPr/>
    </dgm:pt>
    <dgm:pt modelId="{B9AA66AD-A1FE-4CCE-8D37-321BC76E3076}" type="pres">
      <dgm:prSet presAssocID="{61628AB6-984D-43BC-99B0-987FB236C00F}" presName="sibTrans" presStyleCnt="0"/>
      <dgm:spPr/>
    </dgm:pt>
    <dgm:pt modelId="{E677FB87-8E9F-4372-AA68-749488F0496D}" type="pres">
      <dgm:prSet presAssocID="{CA81FC8B-4661-44FE-A646-66574E54A9E3}" presName="node" presStyleLbl="node1" presStyleIdx="3" presStyleCnt="10">
        <dgm:presLayoutVars>
          <dgm:bulletEnabled val="1"/>
        </dgm:presLayoutVars>
      </dgm:prSet>
      <dgm:spPr/>
    </dgm:pt>
    <dgm:pt modelId="{F832F957-E5E8-4C43-A0FF-964B7E947218}" type="pres">
      <dgm:prSet presAssocID="{C69875CE-E08A-4EC5-A042-E9542D97BECC}" presName="sibTrans" presStyleCnt="0"/>
      <dgm:spPr/>
    </dgm:pt>
    <dgm:pt modelId="{070309BA-1C6F-4689-AD3F-13CFB08F686E}" type="pres">
      <dgm:prSet presAssocID="{D9B21B00-D299-4D00-B592-97733ED79A2D}" presName="node" presStyleLbl="node1" presStyleIdx="4" presStyleCnt="10">
        <dgm:presLayoutVars>
          <dgm:bulletEnabled val="1"/>
        </dgm:presLayoutVars>
      </dgm:prSet>
      <dgm:spPr/>
    </dgm:pt>
    <dgm:pt modelId="{0DB13CC3-5D2A-44F7-AC67-1E7CD5776074}" type="pres">
      <dgm:prSet presAssocID="{18112491-7795-43DB-9AF6-31A63A8A028B}" presName="sibTrans" presStyleCnt="0"/>
      <dgm:spPr/>
    </dgm:pt>
    <dgm:pt modelId="{53380FC2-419A-46EE-82CB-C2CB3F1A61C7}" type="pres">
      <dgm:prSet presAssocID="{F5B1D1E2-06FB-4B26-9857-037536801137}" presName="node" presStyleLbl="node1" presStyleIdx="5" presStyleCnt="10">
        <dgm:presLayoutVars>
          <dgm:bulletEnabled val="1"/>
        </dgm:presLayoutVars>
      </dgm:prSet>
      <dgm:spPr/>
    </dgm:pt>
    <dgm:pt modelId="{6435E2E1-D3E9-44F9-B152-04CF0A0E4356}" type="pres">
      <dgm:prSet presAssocID="{FFE7A9F6-8EB9-4C99-8D9F-2FDE35B10DF6}" presName="sibTrans" presStyleCnt="0"/>
      <dgm:spPr/>
    </dgm:pt>
    <dgm:pt modelId="{A734F4B7-CF8A-476A-BF20-3A8237834C5D}" type="pres">
      <dgm:prSet presAssocID="{025E3BD3-CAC7-424D-9167-99CFDBC2C7AF}" presName="node" presStyleLbl="node1" presStyleIdx="6" presStyleCnt="10">
        <dgm:presLayoutVars>
          <dgm:bulletEnabled val="1"/>
        </dgm:presLayoutVars>
      </dgm:prSet>
      <dgm:spPr/>
    </dgm:pt>
    <dgm:pt modelId="{79691AF3-F012-4143-BB32-2F148B74BB23}" type="pres">
      <dgm:prSet presAssocID="{2E7160D0-F5D6-450C-9554-F09600426A43}" presName="sibTrans" presStyleCnt="0"/>
      <dgm:spPr/>
    </dgm:pt>
    <dgm:pt modelId="{79308C96-990C-431F-94DB-5A23A8D98448}" type="pres">
      <dgm:prSet presAssocID="{0E9E2EFF-91A3-4DBF-B4EE-E0BF6E818518}" presName="node" presStyleLbl="node1" presStyleIdx="7" presStyleCnt="10">
        <dgm:presLayoutVars>
          <dgm:bulletEnabled val="1"/>
        </dgm:presLayoutVars>
      </dgm:prSet>
      <dgm:spPr/>
    </dgm:pt>
    <dgm:pt modelId="{4F1BC8C7-DA37-4830-AA88-F5FD059FC668}" type="pres">
      <dgm:prSet presAssocID="{2D2D82D6-E912-4920-B108-87E6143DD337}" presName="sibTrans" presStyleCnt="0"/>
      <dgm:spPr/>
    </dgm:pt>
    <dgm:pt modelId="{821AFDFA-D9A9-4F5B-BDC8-6E7A62D670DD}" type="pres">
      <dgm:prSet presAssocID="{68664099-66DB-457E-AAC6-0D8CB512A320}" presName="node" presStyleLbl="node1" presStyleIdx="8" presStyleCnt="10">
        <dgm:presLayoutVars>
          <dgm:bulletEnabled val="1"/>
        </dgm:presLayoutVars>
      </dgm:prSet>
      <dgm:spPr/>
    </dgm:pt>
    <dgm:pt modelId="{220DEAF2-DC3C-4440-AC84-8727AE3DBFE3}" type="pres">
      <dgm:prSet presAssocID="{137E46FF-053F-456E-934C-1343D4C050B3}" presName="sibTrans" presStyleCnt="0"/>
      <dgm:spPr/>
    </dgm:pt>
    <dgm:pt modelId="{D30F2067-C98A-4CC9-93E9-FF10AFB6FAFE}" type="pres">
      <dgm:prSet presAssocID="{C4DCA999-1505-4583-9373-DFD470C53FB5}" presName="node" presStyleLbl="node1" presStyleIdx="9" presStyleCnt="10">
        <dgm:presLayoutVars>
          <dgm:bulletEnabled val="1"/>
        </dgm:presLayoutVars>
      </dgm:prSet>
      <dgm:spPr/>
    </dgm:pt>
  </dgm:ptLst>
  <dgm:cxnLst>
    <dgm:cxn modelId="{6FBE4905-161C-4B02-A22E-1C62DA571F41}" type="presOf" srcId="{0E9E2EFF-91A3-4DBF-B4EE-E0BF6E818518}" destId="{79308C96-990C-431F-94DB-5A23A8D98448}" srcOrd="0" destOrd="0" presId="urn:microsoft.com/office/officeart/2005/8/layout/default"/>
    <dgm:cxn modelId="{953DCE08-A37B-4D0F-972C-9727CDFD421B}" srcId="{C8ED478A-9FDF-4732-BA29-DEACD4865233}" destId="{D9B21B00-D299-4D00-B592-97733ED79A2D}" srcOrd="4" destOrd="0" parTransId="{651E96DB-AA26-42D8-8B27-6863571BBC9A}" sibTransId="{18112491-7795-43DB-9AF6-31A63A8A028B}"/>
    <dgm:cxn modelId="{30ECB221-488F-4BC4-B4E5-E2AAE39CE354}" srcId="{C8ED478A-9FDF-4732-BA29-DEACD4865233}" destId="{68096FE3-18A0-4B0C-87C1-BE313EE8F32F}" srcOrd="0" destOrd="0" parTransId="{C0994635-86EA-4AD4-A057-0548C0EE6E27}" sibTransId="{32C0190D-42D9-401F-83F8-2C570232F39E}"/>
    <dgm:cxn modelId="{8188423D-0566-46C9-9BDB-ABF54E10C394}" srcId="{C8ED478A-9FDF-4732-BA29-DEACD4865233}" destId="{3361E0A9-F7F6-4BEC-A8FE-49DCBB86F019}" srcOrd="1" destOrd="0" parTransId="{6DB3C517-5BFB-4A44-8BE3-4609137CD976}" sibTransId="{452802A9-A41E-40E6-95B6-B3904ADBFA07}"/>
    <dgm:cxn modelId="{5E31084D-9339-4D40-A797-427BC3CF5AFD}" type="presOf" srcId="{3361E0A9-F7F6-4BEC-A8FE-49DCBB86F019}" destId="{8EB4B4D9-5E67-4198-A2CE-CB59079E33DE}" srcOrd="0" destOrd="0" presId="urn:microsoft.com/office/officeart/2005/8/layout/default"/>
    <dgm:cxn modelId="{7AEC0179-1C51-492E-98C9-BA8524247D2A}" srcId="{C8ED478A-9FDF-4732-BA29-DEACD4865233}" destId="{CA81FC8B-4661-44FE-A646-66574E54A9E3}" srcOrd="3" destOrd="0" parTransId="{B048BDED-8735-4931-B8B4-F420F396AD97}" sibTransId="{C69875CE-E08A-4EC5-A042-E9542D97BECC}"/>
    <dgm:cxn modelId="{AB19577B-82E8-46DA-9483-43F328E6CB29}" type="presOf" srcId="{F5B1D1E2-06FB-4B26-9857-037536801137}" destId="{53380FC2-419A-46EE-82CB-C2CB3F1A61C7}" srcOrd="0" destOrd="0" presId="urn:microsoft.com/office/officeart/2005/8/layout/default"/>
    <dgm:cxn modelId="{974DE682-25F9-47B1-8F8D-7023DACE05F3}" type="presOf" srcId="{CA81FC8B-4661-44FE-A646-66574E54A9E3}" destId="{E677FB87-8E9F-4372-AA68-749488F0496D}" srcOrd="0" destOrd="0" presId="urn:microsoft.com/office/officeart/2005/8/layout/default"/>
    <dgm:cxn modelId="{9C7F9E9E-CF03-4038-BF55-E07FFBED1A53}" type="presOf" srcId="{68096FE3-18A0-4B0C-87C1-BE313EE8F32F}" destId="{217846CC-8218-4E8A-9D13-1AA96A51B60D}" srcOrd="0" destOrd="0" presId="urn:microsoft.com/office/officeart/2005/8/layout/default"/>
    <dgm:cxn modelId="{D3281BA0-BE97-48AB-9488-3AB0AD007BED}" type="presOf" srcId="{68664099-66DB-457E-AAC6-0D8CB512A320}" destId="{821AFDFA-D9A9-4F5B-BDC8-6E7A62D670DD}" srcOrd="0" destOrd="0" presId="urn:microsoft.com/office/officeart/2005/8/layout/default"/>
    <dgm:cxn modelId="{17E453A0-04F9-4CB7-83A5-94FC64A12766}" srcId="{C8ED478A-9FDF-4732-BA29-DEACD4865233}" destId="{68664099-66DB-457E-AAC6-0D8CB512A320}" srcOrd="8" destOrd="0" parTransId="{FA8E698F-9013-4D38-93E1-630B1CFF3EFB}" sibTransId="{137E46FF-053F-456E-934C-1343D4C050B3}"/>
    <dgm:cxn modelId="{F54591B4-81CD-4EAA-8AEB-39D5134618FD}" srcId="{C8ED478A-9FDF-4732-BA29-DEACD4865233}" destId="{C1CA62DB-10BB-422D-98FD-637BB7D52546}" srcOrd="2" destOrd="0" parTransId="{58D1FF0C-7964-4D8B-8B65-8B202964F5BC}" sibTransId="{61628AB6-984D-43BC-99B0-987FB236C00F}"/>
    <dgm:cxn modelId="{E28FEBB4-A6C1-4CAC-A817-FFA702F6D183}" type="presOf" srcId="{D9B21B00-D299-4D00-B592-97733ED79A2D}" destId="{070309BA-1C6F-4689-AD3F-13CFB08F686E}" srcOrd="0" destOrd="0" presId="urn:microsoft.com/office/officeart/2005/8/layout/default"/>
    <dgm:cxn modelId="{288218C4-8294-457E-BBE3-3E836C98F52E}" type="presOf" srcId="{C8ED478A-9FDF-4732-BA29-DEACD4865233}" destId="{99FB8C27-3D84-49B1-AF56-AE0DE911F559}" srcOrd="0" destOrd="0" presId="urn:microsoft.com/office/officeart/2005/8/layout/default"/>
    <dgm:cxn modelId="{4EA135CC-574C-426B-8D94-17D4377C875B}" srcId="{C8ED478A-9FDF-4732-BA29-DEACD4865233}" destId="{025E3BD3-CAC7-424D-9167-99CFDBC2C7AF}" srcOrd="6" destOrd="0" parTransId="{AC3B8E3A-C9EC-42DD-9686-CA8D5B0B5EAE}" sibTransId="{2E7160D0-F5D6-450C-9554-F09600426A43}"/>
    <dgm:cxn modelId="{0FA0F7D0-9CAA-44EE-AA8F-7C4B02E2659E}" srcId="{C8ED478A-9FDF-4732-BA29-DEACD4865233}" destId="{0E9E2EFF-91A3-4DBF-B4EE-E0BF6E818518}" srcOrd="7" destOrd="0" parTransId="{77A87C71-CA85-4E68-BD64-E81D4055131D}" sibTransId="{2D2D82D6-E912-4920-B108-87E6143DD337}"/>
    <dgm:cxn modelId="{8E7BBAE3-7140-44B9-AB82-65D1ED19FCDC}" type="presOf" srcId="{C4DCA999-1505-4583-9373-DFD470C53FB5}" destId="{D30F2067-C98A-4CC9-93E9-FF10AFB6FAFE}" srcOrd="0" destOrd="0" presId="urn:microsoft.com/office/officeart/2005/8/layout/default"/>
    <dgm:cxn modelId="{53C048E4-25EC-4897-8579-9AC4223112A3}" srcId="{C8ED478A-9FDF-4732-BA29-DEACD4865233}" destId="{F5B1D1E2-06FB-4B26-9857-037536801137}" srcOrd="5" destOrd="0" parTransId="{C6757C79-F94F-422C-807A-0948F981F8ED}" sibTransId="{FFE7A9F6-8EB9-4C99-8D9F-2FDE35B10DF6}"/>
    <dgm:cxn modelId="{F92175F6-6C52-483F-9166-71BCC4A3F446}" srcId="{C8ED478A-9FDF-4732-BA29-DEACD4865233}" destId="{C4DCA999-1505-4583-9373-DFD470C53FB5}" srcOrd="9" destOrd="0" parTransId="{A449038A-931D-4E7D-A4D0-DA9F86C1C354}" sibTransId="{B02F9FD6-FF2E-486F-A658-0D7C253F1DF3}"/>
    <dgm:cxn modelId="{076672F7-D1E9-430E-94B5-E54A315865AB}" type="presOf" srcId="{C1CA62DB-10BB-422D-98FD-637BB7D52546}" destId="{2E34CCF3-C552-448B-940C-9DFA56582F87}" srcOrd="0" destOrd="0" presId="urn:microsoft.com/office/officeart/2005/8/layout/default"/>
    <dgm:cxn modelId="{744477FD-29C2-4FBD-9EF7-F55DA61EDF01}" type="presOf" srcId="{025E3BD3-CAC7-424D-9167-99CFDBC2C7AF}" destId="{A734F4B7-CF8A-476A-BF20-3A8237834C5D}" srcOrd="0" destOrd="0" presId="urn:microsoft.com/office/officeart/2005/8/layout/default"/>
    <dgm:cxn modelId="{5C5E03C5-EC8C-4AF6-9E58-CFCD1C3B123A}" type="presParOf" srcId="{99FB8C27-3D84-49B1-AF56-AE0DE911F559}" destId="{217846CC-8218-4E8A-9D13-1AA96A51B60D}" srcOrd="0" destOrd="0" presId="urn:microsoft.com/office/officeart/2005/8/layout/default"/>
    <dgm:cxn modelId="{F3AFF304-5895-40D6-9AAC-0B8A7A859E81}" type="presParOf" srcId="{99FB8C27-3D84-49B1-AF56-AE0DE911F559}" destId="{5B790CB4-272F-40E7-8730-6AD53FABD6AD}" srcOrd="1" destOrd="0" presId="urn:microsoft.com/office/officeart/2005/8/layout/default"/>
    <dgm:cxn modelId="{52CB8853-9247-4764-B66B-1EB0B9DB9C60}" type="presParOf" srcId="{99FB8C27-3D84-49B1-AF56-AE0DE911F559}" destId="{8EB4B4D9-5E67-4198-A2CE-CB59079E33DE}" srcOrd="2" destOrd="0" presId="urn:microsoft.com/office/officeart/2005/8/layout/default"/>
    <dgm:cxn modelId="{34CBA04E-71C9-420B-8595-BBEE339B7E4C}" type="presParOf" srcId="{99FB8C27-3D84-49B1-AF56-AE0DE911F559}" destId="{96839438-A6FB-460F-8FFF-CFC7B29A1560}" srcOrd="3" destOrd="0" presId="urn:microsoft.com/office/officeart/2005/8/layout/default"/>
    <dgm:cxn modelId="{8FB0C631-C2D3-4664-97CA-0F60668EFB79}" type="presParOf" srcId="{99FB8C27-3D84-49B1-AF56-AE0DE911F559}" destId="{2E34CCF3-C552-448B-940C-9DFA56582F87}" srcOrd="4" destOrd="0" presId="urn:microsoft.com/office/officeart/2005/8/layout/default"/>
    <dgm:cxn modelId="{47F37E2C-1135-4DDA-8C83-325375EAE7B2}" type="presParOf" srcId="{99FB8C27-3D84-49B1-AF56-AE0DE911F559}" destId="{B9AA66AD-A1FE-4CCE-8D37-321BC76E3076}" srcOrd="5" destOrd="0" presId="urn:microsoft.com/office/officeart/2005/8/layout/default"/>
    <dgm:cxn modelId="{817CDE37-772A-4E9F-8EBC-4FEF315A9620}" type="presParOf" srcId="{99FB8C27-3D84-49B1-AF56-AE0DE911F559}" destId="{E677FB87-8E9F-4372-AA68-749488F0496D}" srcOrd="6" destOrd="0" presId="urn:microsoft.com/office/officeart/2005/8/layout/default"/>
    <dgm:cxn modelId="{6120E2FB-9370-4FE1-A8A2-7EA9A8921840}" type="presParOf" srcId="{99FB8C27-3D84-49B1-AF56-AE0DE911F559}" destId="{F832F957-E5E8-4C43-A0FF-964B7E947218}" srcOrd="7" destOrd="0" presId="urn:microsoft.com/office/officeart/2005/8/layout/default"/>
    <dgm:cxn modelId="{4C886114-9F14-4C77-8CAA-D993D1FFA76C}" type="presParOf" srcId="{99FB8C27-3D84-49B1-AF56-AE0DE911F559}" destId="{070309BA-1C6F-4689-AD3F-13CFB08F686E}" srcOrd="8" destOrd="0" presId="urn:microsoft.com/office/officeart/2005/8/layout/default"/>
    <dgm:cxn modelId="{BD535CF5-38A6-473D-9561-CE2D6182AF00}" type="presParOf" srcId="{99FB8C27-3D84-49B1-AF56-AE0DE911F559}" destId="{0DB13CC3-5D2A-44F7-AC67-1E7CD5776074}" srcOrd="9" destOrd="0" presId="urn:microsoft.com/office/officeart/2005/8/layout/default"/>
    <dgm:cxn modelId="{4D630C9C-4CAE-411F-B757-160489CB0E20}" type="presParOf" srcId="{99FB8C27-3D84-49B1-AF56-AE0DE911F559}" destId="{53380FC2-419A-46EE-82CB-C2CB3F1A61C7}" srcOrd="10" destOrd="0" presId="urn:microsoft.com/office/officeart/2005/8/layout/default"/>
    <dgm:cxn modelId="{DED1AB7B-A05C-4671-BF9A-BCB03F0C8655}" type="presParOf" srcId="{99FB8C27-3D84-49B1-AF56-AE0DE911F559}" destId="{6435E2E1-D3E9-44F9-B152-04CF0A0E4356}" srcOrd="11" destOrd="0" presId="urn:microsoft.com/office/officeart/2005/8/layout/default"/>
    <dgm:cxn modelId="{EA7DD912-A099-4162-9785-DAC578D00EA0}" type="presParOf" srcId="{99FB8C27-3D84-49B1-AF56-AE0DE911F559}" destId="{A734F4B7-CF8A-476A-BF20-3A8237834C5D}" srcOrd="12" destOrd="0" presId="urn:microsoft.com/office/officeart/2005/8/layout/default"/>
    <dgm:cxn modelId="{8B464192-1BB1-430F-8C5B-D6573A6D2394}" type="presParOf" srcId="{99FB8C27-3D84-49B1-AF56-AE0DE911F559}" destId="{79691AF3-F012-4143-BB32-2F148B74BB23}" srcOrd="13" destOrd="0" presId="urn:microsoft.com/office/officeart/2005/8/layout/default"/>
    <dgm:cxn modelId="{90165FE9-000F-41FB-89E8-BD2BE64C3A2F}" type="presParOf" srcId="{99FB8C27-3D84-49B1-AF56-AE0DE911F559}" destId="{79308C96-990C-431F-94DB-5A23A8D98448}" srcOrd="14" destOrd="0" presId="urn:microsoft.com/office/officeart/2005/8/layout/default"/>
    <dgm:cxn modelId="{69CC0718-421F-4DDE-B868-F0E45ABA840D}" type="presParOf" srcId="{99FB8C27-3D84-49B1-AF56-AE0DE911F559}" destId="{4F1BC8C7-DA37-4830-AA88-F5FD059FC668}" srcOrd="15" destOrd="0" presId="urn:microsoft.com/office/officeart/2005/8/layout/default"/>
    <dgm:cxn modelId="{043CF633-F76C-4DCB-AB57-EC308C9E81FF}" type="presParOf" srcId="{99FB8C27-3D84-49B1-AF56-AE0DE911F559}" destId="{821AFDFA-D9A9-4F5B-BDC8-6E7A62D670DD}" srcOrd="16" destOrd="0" presId="urn:microsoft.com/office/officeart/2005/8/layout/default"/>
    <dgm:cxn modelId="{873BCDD2-F818-4C87-A8E2-6FF7BE814B5A}" type="presParOf" srcId="{99FB8C27-3D84-49B1-AF56-AE0DE911F559}" destId="{220DEAF2-DC3C-4440-AC84-8727AE3DBFE3}" srcOrd="17" destOrd="0" presId="urn:microsoft.com/office/officeart/2005/8/layout/default"/>
    <dgm:cxn modelId="{6EE3695B-748A-447F-B78F-A8BF2EC82782}" type="presParOf" srcId="{99FB8C27-3D84-49B1-AF56-AE0DE911F559}" destId="{D30F2067-C98A-4CC9-93E9-FF10AFB6FAFE}" srcOrd="18" destOrd="0" presId="urn:microsoft.com/office/officeart/2005/8/layout/default"/>
  </dgm:cxnLst>
  <dgm:bg/>
  <dgm:whole>
    <a:ln w="25400">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1CAE9-359F-4943-A3CD-C5984AE8209B}">
      <dsp:nvSpPr>
        <dsp:cNvPr id="0" name=""/>
        <dsp:cNvSpPr/>
      </dsp:nvSpPr>
      <dsp:spPr>
        <a:xfrm>
          <a:off x="139962" y="2143"/>
          <a:ext cx="2065794" cy="1239476"/>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EEDI Workshop and survey</a:t>
          </a:r>
        </a:p>
      </dsp:txBody>
      <dsp:txXfrm>
        <a:off x="139962" y="2143"/>
        <a:ext cx="2065794" cy="1239476"/>
      </dsp:txXfrm>
    </dsp:sp>
    <dsp:sp modelId="{4FEF9C0E-DEA9-40A5-887C-A4CF50EF85E0}">
      <dsp:nvSpPr>
        <dsp:cNvPr id="0" name=""/>
        <dsp:cNvSpPr/>
      </dsp:nvSpPr>
      <dsp:spPr>
        <a:xfrm>
          <a:off x="2412335" y="2143"/>
          <a:ext cx="2065794" cy="1239476"/>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Online resources/best practice from other </a:t>
          </a:r>
          <a:r>
            <a:rPr lang="en-US" sz="1900" kern="1200" dirty="0" err="1"/>
            <a:t>organisations</a:t>
          </a:r>
          <a:endParaRPr lang="en-US" sz="1900" kern="1200" dirty="0"/>
        </a:p>
      </dsp:txBody>
      <dsp:txXfrm>
        <a:off x="2412335" y="2143"/>
        <a:ext cx="2065794" cy="1239476"/>
      </dsp:txXfrm>
    </dsp:sp>
    <dsp:sp modelId="{08BF60BC-1FD7-4AD9-A9F5-BD54354CED39}">
      <dsp:nvSpPr>
        <dsp:cNvPr id="0" name=""/>
        <dsp:cNvSpPr/>
      </dsp:nvSpPr>
      <dsp:spPr>
        <a:xfrm>
          <a:off x="4684709" y="2143"/>
          <a:ext cx="2065794" cy="1239476"/>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Provider focus group</a:t>
          </a:r>
        </a:p>
      </dsp:txBody>
      <dsp:txXfrm>
        <a:off x="4684709" y="2143"/>
        <a:ext cx="2065794" cy="1239476"/>
      </dsp:txXfrm>
    </dsp:sp>
    <dsp:sp modelId="{145EF92B-4762-4039-83E0-3D5EE3F0F29A}">
      <dsp:nvSpPr>
        <dsp:cNvPr id="0" name=""/>
        <dsp:cNvSpPr/>
      </dsp:nvSpPr>
      <dsp:spPr>
        <a:xfrm>
          <a:off x="139962" y="1448199"/>
          <a:ext cx="2065794" cy="1239476"/>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PH Commissioning Team </a:t>
          </a:r>
        </a:p>
      </dsp:txBody>
      <dsp:txXfrm>
        <a:off x="139962" y="1448199"/>
        <a:ext cx="2065794" cy="1239476"/>
      </dsp:txXfrm>
    </dsp:sp>
    <dsp:sp modelId="{D00C51B0-F123-4B47-9A58-B325C45F6C98}">
      <dsp:nvSpPr>
        <dsp:cNvPr id="0" name=""/>
        <dsp:cNvSpPr/>
      </dsp:nvSpPr>
      <dsp:spPr>
        <a:xfrm>
          <a:off x="2412335" y="1448199"/>
          <a:ext cx="2065794" cy="1239476"/>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Diversity and Inclusion corporate team</a:t>
          </a:r>
        </a:p>
      </dsp:txBody>
      <dsp:txXfrm>
        <a:off x="2412335" y="1448199"/>
        <a:ext cx="2065794" cy="1239476"/>
      </dsp:txXfrm>
    </dsp:sp>
    <dsp:sp modelId="{70201AAB-6222-433C-822C-820A3D10E655}">
      <dsp:nvSpPr>
        <dsp:cNvPr id="0" name=""/>
        <dsp:cNvSpPr/>
      </dsp:nvSpPr>
      <dsp:spPr>
        <a:xfrm>
          <a:off x="4684709" y="1448199"/>
          <a:ext cx="2065794" cy="1239476"/>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Strategic procurement team</a:t>
          </a:r>
        </a:p>
      </dsp:txBody>
      <dsp:txXfrm>
        <a:off x="4684709" y="1448199"/>
        <a:ext cx="2065794" cy="1239476"/>
      </dsp:txXfrm>
    </dsp:sp>
    <dsp:sp modelId="{6AF235FD-C336-4851-9955-BA56A1FAFDFE}">
      <dsp:nvSpPr>
        <dsp:cNvPr id="0" name=""/>
        <dsp:cNvSpPr/>
      </dsp:nvSpPr>
      <dsp:spPr>
        <a:xfrm>
          <a:off x="0" y="2896399"/>
          <a:ext cx="2065794" cy="1239476"/>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Research and Evaluation team</a:t>
          </a:r>
        </a:p>
      </dsp:txBody>
      <dsp:txXfrm>
        <a:off x="0" y="2896399"/>
        <a:ext cx="2065794" cy="1239476"/>
      </dsp:txXfrm>
    </dsp:sp>
    <dsp:sp modelId="{762403EC-DAE2-49D2-A028-BE9461275DAF}">
      <dsp:nvSpPr>
        <dsp:cNvPr id="0" name=""/>
        <dsp:cNvSpPr/>
      </dsp:nvSpPr>
      <dsp:spPr>
        <a:xfrm>
          <a:off x="2488646" y="2896399"/>
          <a:ext cx="2065794" cy="1239476"/>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PH Behavioral Science Unit</a:t>
          </a:r>
        </a:p>
      </dsp:txBody>
      <dsp:txXfrm>
        <a:off x="2488646" y="2896399"/>
        <a:ext cx="2065794" cy="1239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B5162-C18E-4EBD-9E8F-DE567EFCFEA9}">
      <dsp:nvSpPr>
        <dsp:cNvPr id="0" name=""/>
        <dsp:cNvSpPr/>
      </dsp:nvSpPr>
      <dsp:spPr>
        <a:xfrm>
          <a:off x="0" y="0"/>
          <a:ext cx="6536958" cy="783566"/>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HCC Strategic Procurement</a:t>
          </a:r>
        </a:p>
      </dsp:txBody>
      <dsp:txXfrm>
        <a:off x="22950" y="22950"/>
        <a:ext cx="5599751" cy="737666"/>
      </dsp:txXfrm>
    </dsp:sp>
    <dsp:sp modelId="{CBF049A0-3F0F-446C-9C0A-A4BED804B3D9}">
      <dsp:nvSpPr>
        <dsp:cNvPr id="0" name=""/>
        <dsp:cNvSpPr/>
      </dsp:nvSpPr>
      <dsp:spPr>
        <a:xfrm>
          <a:off x="488149" y="892395"/>
          <a:ext cx="6536958" cy="783566"/>
        </a:xfrm>
        <a:prstGeom prst="roundRect">
          <a:avLst>
            <a:gd name="adj" fmla="val 10000"/>
          </a:avLst>
        </a:prstGeom>
        <a:solidFill>
          <a:schemeClr val="lt1">
            <a:hueOff val="0"/>
            <a:satOff val="0"/>
            <a:lumOff val="0"/>
            <a:alphaOff val="0"/>
          </a:schemeClr>
        </a:solidFill>
        <a:ln w="25400" cap="flat" cmpd="sng" algn="ctr">
          <a:solidFill>
            <a:srgbClr val="0072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7266"/>
              </a:solidFill>
              <a:latin typeface="Arial" panose="020B0604020202020204" pitchFamily="34" charset="0"/>
              <a:cs typeface="Arial" panose="020B0604020202020204" pitchFamily="34" charset="0"/>
            </a:rPr>
            <a:t>HCC partner </a:t>
          </a:r>
          <a:r>
            <a:rPr lang="en-US" sz="2400" kern="1200" dirty="0" err="1">
              <a:solidFill>
                <a:srgbClr val="007266"/>
              </a:solidFill>
              <a:latin typeface="Arial" panose="020B0604020202020204" pitchFamily="34" charset="0"/>
              <a:cs typeface="Arial" panose="020B0604020202020204" pitchFamily="34" charset="0"/>
            </a:rPr>
            <a:t>organisations</a:t>
          </a:r>
          <a:endParaRPr lang="en-US" sz="2400" kern="1200" dirty="0">
            <a:solidFill>
              <a:srgbClr val="007266"/>
            </a:solidFill>
            <a:latin typeface="Arial" panose="020B0604020202020204" pitchFamily="34" charset="0"/>
            <a:cs typeface="Arial" panose="020B0604020202020204" pitchFamily="34" charset="0"/>
          </a:endParaRPr>
        </a:p>
      </dsp:txBody>
      <dsp:txXfrm>
        <a:off x="511099" y="915345"/>
        <a:ext cx="5493590" cy="737666"/>
      </dsp:txXfrm>
    </dsp:sp>
    <dsp:sp modelId="{F91FE87D-4097-4D3F-B7C0-47A1D76B6E02}">
      <dsp:nvSpPr>
        <dsp:cNvPr id="0" name=""/>
        <dsp:cNvSpPr/>
      </dsp:nvSpPr>
      <dsp:spPr>
        <a:xfrm>
          <a:off x="976299" y="1784791"/>
          <a:ext cx="6536958" cy="783566"/>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PH Commissioning Team</a:t>
          </a:r>
        </a:p>
      </dsp:txBody>
      <dsp:txXfrm>
        <a:off x="999249" y="1807741"/>
        <a:ext cx="5493590" cy="737666"/>
      </dsp:txXfrm>
    </dsp:sp>
    <dsp:sp modelId="{C7AFDF98-9BAA-4827-BE4B-5E9CB8C78260}">
      <dsp:nvSpPr>
        <dsp:cNvPr id="0" name=""/>
        <dsp:cNvSpPr/>
      </dsp:nvSpPr>
      <dsp:spPr>
        <a:xfrm>
          <a:off x="1464448" y="2677186"/>
          <a:ext cx="6536958" cy="783566"/>
        </a:xfrm>
        <a:prstGeom prst="roundRect">
          <a:avLst>
            <a:gd name="adj" fmla="val 10000"/>
          </a:avLst>
        </a:prstGeom>
        <a:solidFill>
          <a:schemeClr val="lt1">
            <a:hueOff val="0"/>
            <a:satOff val="0"/>
            <a:lumOff val="0"/>
            <a:alphaOff val="0"/>
          </a:schemeClr>
        </a:solidFill>
        <a:ln w="25400" cap="flat" cmpd="sng" algn="ctr">
          <a:solidFill>
            <a:srgbClr val="0072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007266"/>
              </a:solidFill>
              <a:latin typeface="Arial" panose="020B0604020202020204" pitchFamily="34" charset="0"/>
              <a:cs typeface="Arial" panose="020B0604020202020204" pitchFamily="34" charset="0"/>
            </a:rPr>
            <a:t>Corporate Diversity and Inclusion team</a:t>
          </a:r>
          <a:endParaRPr lang="en-US" sz="2400" kern="1200" dirty="0">
            <a:solidFill>
              <a:srgbClr val="007266"/>
            </a:solidFill>
            <a:latin typeface="Arial" panose="020B0604020202020204" pitchFamily="34" charset="0"/>
            <a:cs typeface="Arial" panose="020B0604020202020204" pitchFamily="34" charset="0"/>
          </a:endParaRPr>
        </a:p>
      </dsp:txBody>
      <dsp:txXfrm>
        <a:off x="1487398" y="2700136"/>
        <a:ext cx="5493590" cy="737666"/>
      </dsp:txXfrm>
    </dsp:sp>
    <dsp:sp modelId="{A67EEFBF-3B4D-49C0-AD6A-18626987A314}">
      <dsp:nvSpPr>
        <dsp:cNvPr id="0" name=""/>
        <dsp:cNvSpPr/>
      </dsp:nvSpPr>
      <dsp:spPr>
        <a:xfrm>
          <a:off x="1952598" y="3569582"/>
          <a:ext cx="6536958" cy="783566"/>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Public Health Diversity and Inclusion Board</a:t>
          </a:r>
        </a:p>
      </dsp:txBody>
      <dsp:txXfrm>
        <a:off x="1975548" y="3592532"/>
        <a:ext cx="5493590" cy="737666"/>
      </dsp:txXfrm>
    </dsp:sp>
    <dsp:sp modelId="{0D8951F7-C5C3-4B88-934B-09C187749EF0}">
      <dsp:nvSpPr>
        <dsp:cNvPr id="0" name=""/>
        <dsp:cNvSpPr/>
      </dsp:nvSpPr>
      <dsp:spPr>
        <a:xfrm>
          <a:off x="6027640" y="572439"/>
          <a:ext cx="509318" cy="50931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6142237" y="572439"/>
        <a:ext cx="280124" cy="383262"/>
      </dsp:txXfrm>
    </dsp:sp>
    <dsp:sp modelId="{3CFF2412-6F51-46FF-8523-5A1056EC788A}">
      <dsp:nvSpPr>
        <dsp:cNvPr id="0" name=""/>
        <dsp:cNvSpPr/>
      </dsp:nvSpPr>
      <dsp:spPr>
        <a:xfrm>
          <a:off x="6515789" y="1464834"/>
          <a:ext cx="509318" cy="50931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6630386" y="1464834"/>
        <a:ext cx="280124" cy="383262"/>
      </dsp:txXfrm>
    </dsp:sp>
    <dsp:sp modelId="{2DD1DE3D-0505-45EB-A4B5-D343FC1400A1}">
      <dsp:nvSpPr>
        <dsp:cNvPr id="0" name=""/>
        <dsp:cNvSpPr/>
      </dsp:nvSpPr>
      <dsp:spPr>
        <a:xfrm>
          <a:off x="7003939" y="2344170"/>
          <a:ext cx="509318" cy="50931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7118536" y="2344170"/>
        <a:ext cx="280124" cy="383262"/>
      </dsp:txXfrm>
    </dsp:sp>
    <dsp:sp modelId="{18B93756-F153-4FF8-AE24-6E9848A3B5FB}">
      <dsp:nvSpPr>
        <dsp:cNvPr id="0" name=""/>
        <dsp:cNvSpPr/>
      </dsp:nvSpPr>
      <dsp:spPr>
        <a:xfrm>
          <a:off x="7492089" y="3245272"/>
          <a:ext cx="509318" cy="50931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7606686" y="3245272"/>
        <a:ext cx="280124" cy="383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DCB01-2404-4F08-8D38-EA4DD138D0E7}">
      <dsp:nvSpPr>
        <dsp:cNvPr id="0" name=""/>
        <dsp:cNvSpPr/>
      </dsp:nvSpPr>
      <dsp:spPr>
        <a:xfrm>
          <a:off x="0" y="627"/>
          <a:ext cx="7634415" cy="1468159"/>
        </a:xfrm>
        <a:prstGeom prst="roundRect">
          <a:avLst>
            <a:gd name="adj" fmla="val 10000"/>
          </a:avLst>
        </a:prstGeom>
        <a:solidFill>
          <a:srgbClr val="9FC9C0"/>
        </a:solidFill>
        <a:ln>
          <a:noFill/>
        </a:ln>
        <a:effectLst/>
      </dsp:spPr>
      <dsp:style>
        <a:lnRef idx="0">
          <a:scrgbClr r="0" g="0" b="0"/>
        </a:lnRef>
        <a:fillRef idx="1">
          <a:scrgbClr r="0" g="0" b="0"/>
        </a:fillRef>
        <a:effectRef idx="0">
          <a:scrgbClr r="0" g="0" b="0"/>
        </a:effectRef>
        <a:fontRef idx="minor"/>
      </dsp:style>
    </dsp:sp>
    <dsp:sp modelId="{7E7DEF7B-224C-474F-A2A3-50CA58353273}">
      <dsp:nvSpPr>
        <dsp:cNvPr id="0" name=""/>
        <dsp:cNvSpPr/>
      </dsp:nvSpPr>
      <dsp:spPr>
        <a:xfrm>
          <a:off x="444118" y="330963"/>
          <a:ext cx="807487" cy="8074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60FB5-9ACB-4668-B1A9-6C3F153D9D55}">
      <dsp:nvSpPr>
        <dsp:cNvPr id="0" name=""/>
        <dsp:cNvSpPr/>
      </dsp:nvSpPr>
      <dsp:spPr>
        <a:xfrm>
          <a:off x="1695724" y="627"/>
          <a:ext cx="3435486" cy="146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380" tIns="155380" rIns="155380" bIns="155380"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007266"/>
              </a:solidFill>
              <a:latin typeface="Arial" panose="020B0604020202020204" pitchFamily="34" charset="0"/>
              <a:cs typeface="Arial" panose="020B0604020202020204" pitchFamily="34" charset="0"/>
            </a:rPr>
            <a:t>The process of getting that initial buy in from stakeholders required time</a:t>
          </a:r>
        </a:p>
      </dsp:txBody>
      <dsp:txXfrm>
        <a:off x="1695724" y="627"/>
        <a:ext cx="3435486" cy="1468159"/>
      </dsp:txXfrm>
    </dsp:sp>
    <dsp:sp modelId="{905F20E9-EEE5-45C8-8760-35D3CF2A4121}">
      <dsp:nvSpPr>
        <dsp:cNvPr id="0" name=""/>
        <dsp:cNvSpPr/>
      </dsp:nvSpPr>
      <dsp:spPr>
        <a:xfrm>
          <a:off x="5131210" y="627"/>
          <a:ext cx="2503204" cy="146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380" tIns="155380" rIns="155380" bIns="155380" numCol="1" spcCol="1270" anchor="ctr" anchorCtr="0">
          <a:noAutofit/>
        </a:bodyPr>
        <a:lstStyle/>
        <a:p>
          <a:pPr marL="0" lvl="0" indent="0" algn="l" defTabSz="800100">
            <a:lnSpc>
              <a:spcPct val="100000"/>
            </a:lnSpc>
            <a:spcBef>
              <a:spcPct val="0"/>
            </a:spcBef>
            <a:spcAft>
              <a:spcPct val="35000"/>
            </a:spcAft>
            <a:buNone/>
          </a:pPr>
          <a:endParaRPr lang="en-US" sz="1800" kern="1200">
            <a:solidFill>
              <a:srgbClr val="007266"/>
            </a:solidFill>
            <a:latin typeface="Arial" panose="020B0604020202020204" pitchFamily="34" charset="0"/>
            <a:cs typeface="Arial" panose="020B0604020202020204" pitchFamily="34" charset="0"/>
          </a:endParaRPr>
        </a:p>
        <a:p>
          <a:pPr marL="0" lvl="0" indent="0" algn="l" defTabSz="800100">
            <a:lnSpc>
              <a:spcPct val="100000"/>
            </a:lnSpc>
            <a:spcBef>
              <a:spcPct val="0"/>
            </a:spcBef>
            <a:spcAft>
              <a:spcPct val="35000"/>
            </a:spcAft>
            <a:buNone/>
          </a:pPr>
          <a:endParaRPr lang="en-US" sz="1800" kern="1200">
            <a:solidFill>
              <a:srgbClr val="007266"/>
            </a:solidFill>
            <a:latin typeface="Arial" panose="020B0604020202020204" pitchFamily="34" charset="0"/>
            <a:cs typeface="Arial" panose="020B0604020202020204" pitchFamily="34" charset="0"/>
          </a:endParaRPr>
        </a:p>
      </dsp:txBody>
      <dsp:txXfrm>
        <a:off x="5131210" y="627"/>
        <a:ext cx="2503204" cy="1468159"/>
      </dsp:txXfrm>
    </dsp:sp>
    <dsp:sp modelId="{8ED99998-9EA1-4A9D-A8E9-57323D4795C8}">
      <dsp:nvSpPr>
        <dsp:cNvPr id="0" name=""/>
        <dsp:cNvSpPr/>
      </dsp:nvSpPr>
      <dsp:spPr>
        <a:xfrm>
          <a:off x="0" y="1809355"/>
          <a:ext cx="7634415" cy="1468159"/>
        </a:xfrm>
        <a:prstGeom prst="roundRect">
          <a:avLst>
            <a:gd name="adj" fmla="val 10000"/>
          </a:avLst>
        </a:prstGeom>
        <a:solidFill>
          <a:srgbClr val="9FC9C0"/>
        </a:solidFill>
        <a:ln>
          <a:noFill/>
        </a:ln>
        <a:effectLst/>
      </dsp:spPr>
      <dsp:style>
        <a:lnRef idx="0">
          <a:scrgbClr r="0" g="0" b="0"/>
        </a:lnRef>
        <a:fillRef idx="1">
          <a:scrgbClr r="0" g="0" b="0"/>
        </a:fillRef>
        <a:effectRef idx="0">
          <a:scrgbClr r="0" g="0" b="0"/>
        </a:effectRef>
        <a:fontRef idx="minor"/>
      </dsp:style>
    </dsp:sp>
    <dsp:sp modelId="{25CEC5A3-DC66-41E6-B2F1-983F2701F427}">
      <dsp:nvSpPr>
        <dsp:cNvPr id="0" name=""/>
        <dsp:cNvSpPr/>
      </dsp:nvSpPr>
      <dsp:spPr>
        <a:xfrm rot="11230157">
          <a:off x="7586530" y="2060615"/>
          <a:ext cx="67368" cy="30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79000" r="-179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75BC21-9F25-4448-8704-B42B359D55FA}">
      <dsp:nvSpPr>
        <dsp:cNvPr id="0" name=""/>
        <dsp:cNvSpPr/>
      </dsp:nvSpPr>
      <dsp:spPr>
        <a:xfrm>
          <a:off x="1695724" y="1835826"/>
          <a:ext cx="5938690" cy="146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380" tIns="155380" rIns="155380" bIns="155380"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007266"/>
              </a:solidFill>
              <a:latin typeface="Arial" panose="020B0604020202020204" pitchFamily="34" charset="0"/>
              <a:cs typeface="Arial" panose="020B0604020202020204" pitchFamily="34" charset="0"/>
            </a:rPr>
            <a:t>EEDI is a priority for not just PH Commissioning but for the wider Public Health team</a:t>
          </a:r>
        </a:p>
      </dsp:txBody>
      <dsp:txXfrm>
        <a:off x="1695724" y="1835826"/>
        <a:ext cx="5938690" cy="1468159"/>
      </dsp:txXfrm>
    </dsp:sp>
    <dsp:sp modelId="{99A201C4-6845-4BEF-BC7B-78C9422146FD}">
      <dsp:nvSpPr>
        <dsp:cNvPr id="0" name=""/>
        <dsp:cNvSpPr/>
      </dsp:nvSpPr>
      <dsp:spPr>
        <a:xfrm>
          <a:off x="0" y="3671026"/>
          <a:ext cx="7634415" cy="146815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272CB-D4CD-4B2A-ACBD-305C95B6069E}">
      <dsp:nvSpPr>
        <dsp:cNvPr id="0" name=""/>
        <dsp:cNvSpPr/>
      </dsp:nvSpPr>
      <dsp:spPr>
        <a:xfrm>
          <a:off x="444118" y="4001361"/>
          <a:ext cx="807487" cy="8074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5AEE0-D02C-496A-8941-96036E747514}">
      <dsp:nvSpPr>
        <dsp:cNvPr id="0" name=""/>
        <dsp:cNvSpPr/>
      </dsp:nvSpPr>
      <dsp:spPr>
        <a:xfrm>
          <a:off x="1695724" y="3671026"/>
          <a:ext cx="5938690" cy="146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380" tIns="155380" rIns="155380" bIns="15538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rgbClr val="007266"/>
              </a:solidFill>
              <a:latin typeface="Arial" panose="020B0604020202020204" pitchFamily="34" charset="0"/>
              <a:cs typeface="Arial" panose="020B0604020202020204" pitchFamily="34" charset="0"/>
            </a:rPr>
            <a:t>Collaboration is key</a:t>
          </a:r>
        </a:p>
      </dsp:txBody>
      <dsp:txXfrm>
        <a:off x="1695724" y="3671026"/>
        <a:ext cx="5938690" cy="1468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846CC-8218-4E8A-9D13-1AA96A51B60D}">
      <dsp:nvSpPr>
        <dsp:cNvPr id="0" name=""/>
        <dsp:cNvSpPr/>
      </dsp:nvSpPr>
      <dsp:spPr>
        <a:xfrm>
          <a:off x="0" y="364826"/>
          <a:ext cx="1685089" cy="1011053"/>
        </a:xfrm>
        <a:prstGeom prst="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solidFill>
                <a:schemeClr val="bg1">
                  <a:lumMod val="95000"/>
                </a:schemeClr>
              </a:solidFill>
              <a:latin typeface="Arial" panose="020B0604020202020204" pitchFamily="34" charset="0"/>
              <a:cs typeface="Arial" panose="020B0604020202020204" pitchFamily="34" charset="0"/>
            </a:rPr>
            <a:t>Organising and facilitating a workshop</a:t>
          </a:r>
        </a:p>
      </dsp:txBody>
      <dsp:txXfrm>
        <a:off x="0" y="364826"/>
        <a:ext cx="1685089" cy="1011053"/>
      </dsp:txXfrm>
    </dsp:sp>
    <dsp:sp modelId="{8EB4B4D9-5E67-4198-A2CE-CB59079E33DE}">
      <dsp:nvSpPr>
        <dsp:cNvPr id="0" name=""/>
        <dsp:cNvSpPr/>
      </dsp:nvSpPr>
      <dsp:spPr>
        <a:xfrm>
          <a:off x="1853599" y="364826"/>
          <a:ext cx="1685089" cy="1011053"/>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007266"/>
              </a:solidFill>
              <a:latin typeface="Arial" panose="020B0604020202020204" pitchFamily="34" charset="0"/>
              <a:cs typeface="Arial" panose="020B0604020202020204" pitchFamily="34" charset="0"/>
            </a:rPr>
            <a:t>Engagement with community organisations</a:t>
          </a:r>
        </a:p>
      </dsp:txBody>
      <dsp:txXfrm>
        <a:off x="1853599" y="364826"/>
        <a:ext cx="1685089" cy="1011053"/>
      </dsp:txXfrm>
    </dsp:sp>
    <dsp:sp modelId="{2E34CCF3-C552-448B-940C-9DFA56582F87}">
      <dsp:nvSpPr>
        <dsp:cNvPr id="0" name=""/>
        <dsp:cNvSpPr/>
      </dsp:nvSpPr>
      <dsp:spPr>
        <a:xfrm>
          <a:off x="3709320" y="394389"/>
          <a:ext cx="1685089" cy="1011053"/>
        </a:xfrm>
        <a:prstGeom prst="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Managing stakeholders</a:t>
          </a:r>
        </a:p>
      </dsp:txBody>
      <dsp:txXfrm>
        <a:off x="3709320" y="394389"/>
        <a:ext cx="1685089" cy="1011053"/>
      </dsp:txXfrm>
    </dsp:sp>
    <dsp:sp modelId="{E677FB87-8E9F-4372-AA68-749488F0496D}">
      <dsp:nvSpPr>
        <dsp:cNvPr id="0" name=""/>
        <dsp:cNvSpPr/>
      </dsp:nvSpPr>
      <dsp:spPr>
        <a:xfrm>
          <a:off x="5562919" y="394389"/>
          <a:ext cx="1685089" cy="1011053"/>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Research Skills</a:t>
          </a:r>
        </a:p>
      </dsp:txBody>
      <dsp:txXfrm>
        <a:off x="5562919" y="394389"/>
        <a:ext cx="1685089" cy="1011053"/>
      </dsp:txXfrm>
    </dsp:sp>
    <dsp:sp modelId="{070309BA-1C6F-4689-AD3F-13CFB08F686E}">
      <dsp:nvSpPr>
        <dsp:cNvPr id="0" name=""/>
        <dsp:cNvSpPr/>
      </dsp:nvSpPr>
      <dsp:spPr>
        <a:xfrm>
          <a:off x="2124" y="1573952"/>
          <a:ext cx="1685089" cy="1011053"/>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Improved communication skills</a:t>
          </a:r>
        </a:p>
      </dsp:txBody>
      <dsp:txXfrm>
        <a:off x="2124" y="1573952"/>
        <a:ext cx="1685089" cy="1011053"/>
      </dsp:txXfrm>
    </dsp:sp>
    <dsp:sp modelId="{53380FC2-419A-46EE-82CB-C2CB3F1A61C7}">
      <dsp:nvSpPr>
        <dsp:cNvPr id="0" name=""/>
        <dsp:cNvSpPr/>
      </dsp:nvSpPr>
      <dsp:spPr>
        <a:xfrm>
          <a:off x="1855722" y="1573952"/>
          <a:ext cx="1685089" cy="1011053"/>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Negotiation and decision-making skills</a:t>
          </a:r>
        </a:p>
      </dsp:txBody>
      <dsp:txXfrm>
        <a:off x="1855722" y="1573952"/>
        <a:ext cx="1685089" cy="1011053"/>
      </dsp:txXfrm>
    </dsp:sp>
    <dsp:sp modelId="{A734F4B7-CF8A-476A-BF20-3A8237834C5D}">
      <dsp:nvSpPr>
        <dsp:cNvPr id="0" name=""/>
        <dsp:cNvSpPr/>
      </dsp:nvSpPr>
      <dsp:spPr>
        <a:xfrm>
          <a:off x="3709320" y="1573952"/>
          <a:ext cx="1685089" cy="1011053"/>
        </a:xfrm>
        <a:prstGeom prst="rect">
          <a:avLst/>
        </a:prstGeom>
        <a:solidFill>
          <a:schemeClr val="accent1"/>
        </a:solidFill>
        <a:ln w="12700" cap="flat" cmpd="sng" algn="ctr">
          <a:solidFill>
            <a:schemeClr val="accent1">
              <a:shade val="15000"/>
            </a:schemeClr>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solidFill>
                <a:schemeClr val="bg1">
                  <a:lumMod val="95000"/>
                </a:schemeClr>
              </a:solidFill>
              <a:latin typeface="Arial" panose="020B0604020202020204" pitchFamily="34" charset="0"/>
              <a:cs typeface="Arial" panose="020B0604020202020204" pitchFamily="34" charset="0"/>
            </a:rPr>
            <a:t>Working across teams &amp; boundaries</a:t>
          </a:r>
        </a:p>
      </dsp:txBody>
      <dsp:txXfrm>
        <a:off x="3709320" y="1573952"/>
        <a:ext cx="1685089" cy="1011053"/>
      </dsp:txXfrm>
    </dsp:sp>
    <dsp:sp modelId="{79308C96-990C-431F-94DB-5A23A8D98448}">
      <dsp:nvSpPr>
        <dsp:cNvPr id="0" name=""/>
        <dsp:cNvSpPr/>
      </dsp:nvSpPr>
      <dsp:spPr>
        <a:xfrm>
          <a:off x="5562919" y="1573952"/>
          <a:ext cx="1685089" cy="1011053"/>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Presentation skills</a:t>
          </a:r>
        </a:p>
      </dsp:txBody>
      <dsp:txXfrm>
        <a:off x="5562919" y="1573952"/>
        <a:ext cx="1685089" cy="1011053"/>
      </dsp:txXfrm>
    </dsp:sp>
    <dsp:sp modelId="{821AFDFA-D9A9-4F5B-BDC8-6E7A62D670DD}">
      <dsp:nvSpPr>
        <dsp:cNvPr id="0" name=""/>
        <dsp:cNvSpPr/>
      </dsp:nvSpPr>
      <dsp:spPr>
        <a:xfrm>
          <a:off x="1855722" y="2753515"/>
          <a:ext cx="1685089" cy="1011053"/>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Collaboration and networking</a:t>
          </a:r>
        </a:p>
      </dsp:txBody>
      <dsp:txXfrm>
        <a:off x="1855722" y="2753515"/>
        <a:ext cx="1685089" cy="1011053"/>
      </dsp:txXfrm>
    </dsp:sp>
    <dsp:sp modelId="{D30F2067-C98A-4CC9-93E9-FF10AFB6FAFE}">
      <dsp:nvSpPr>
        <dsp:cNvPr id="0" name=""/>
        <dsp:cNvSpPr/>
      </dsp:nvSpPr>
      <dsp:spPr>
        <a:xfrm>
          <a:off x="3709320" y="2753515"/>
          <a:ext cx="1685089" cy="1011053"/>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Basic project management skills</a:t>
          </a:r>
        </a:p>
      </dsp:txBody>
      <dsp:txXfrm>
        <a:off x="3709320" y="2753515"/>
        <a:ext cx="1685089" cy="10110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B3C2E5-609B-2AC9-37F2-E419E35197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03A50D9-E3C1-FABB-F749-8A1FE369F5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1D14CB-FE29-1C47-A861-C81FA133B93B}" type="datetimeFigureOut">
              <a:rPr lang="en-GB" smtClean="0"/>
              <a:t>04/09/2024</a:t>
            </a:fld>
            <a:endParaRPr lang="en-GB" dirty="0"/>
          </a:p>
        </p:txBody>
      </p:sp>
      <p:sp>
        <p:nvSpPr>
          <p:cNvPr id="4" name="Footer Placeholder 3">
            <a:extLst>
              <a:ext uri="{FF2B5EF4-FFF2-40B4-BE49-F238E27FC236}">
                <a16:creationId xmlns:a16="http://schemas.microsoft.com/office/drawing/2014/main" id="{14E69ED6-3428-11DE-120F-E543F17A5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68C49FD-CAD4-C276-D721-975C80479D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9FC188-D68D-1A45-919E-58C8D178C492}" type="slidenum">
              <a:rPr lang="en-GB" smtClean="0"/>
              <a:t>‹#›</a:t>
            </a:fld>
            <a:endParaRPr lang="en-GB" dirty="0"/>
          </a:p>
        </p:txBody>
      </p:sp>
    </p:spTree>
    <p:extLst>
      <p:ext uri="{BB962C8B-B14F-4D97-AF65-F5344CB8AC3E}">
        <p14:creationId xmlns:p14="http://schemas.microsoft.com/office/powerpoint/2010/main" val="1905983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24563-6207-4C19-8442-AB3C12BF77CD}" type="datetimeFigureOut">
              <a:rPr lang="en-GB" smtClean="0"/>
              <a:t>04/09/2024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6194B-5FD3-4AC8-AC3B-D400BCE0E946}" type="slidenum">
              <a:rPr lang="en-GB" smtClean="0"/>
              <a:t>‹#›</a:t>
            </a:fld>
            <a:endParaRPr lang="en-GB" dirty="0"/>
          </a:p>
        </p:txBody>
      </p:sp>
    </p:spTree>
    <p:extLst>
      <p:ext uri="{BB962C8B-B14F-4D97-AF65-F5344CB8AC3E}">
        <p14:creationId xmlns:p14="http://schemas.microsoft.com/office/powerpoint/2010/main" val="399397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A276194B-5FD3-4AC8-AC3B-D400BCE0E946}" type="slidenum">
              <a:rPr lang="en-GB" smtClean="0"/>
              <a:t>1</a:t>
            </a:fld>
            <a:endParaRPr lang="en-GB" dirty="0"/>
          </a:p>
        </p:txBody>
      </p:sp>
    </p:spTree>
    <p:extLst>
      <p:ext uri="{BB962C8B-B14F-4D97-AF65-F5344CB8AC3E}">
        <p14:creationId xmlns:p14="http://schemas.microsoft.com/office/powerpoint/2010/main" val="254703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a:spcBef>
                <a:spcPts val="0"/>
              </a:spcBef>
              <a:spcAft>
                <a:spcPts val="0"/>
              </a:spcAft>
            </a:pPr>
            <a:r>
              <a:rPr lang="en-GB" sz="1800" dirty="0">
                <a:effectLst/>
                <a:latin typeface="Arial" panose="020B0604020202020204" pitchFamily="34" charset="0"/>
              </a:rPr>
              <a:t> </a:t>
            </a:r>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276194B-5FD3-4AC8-AC3B-D400BCE0E946}" type="slidenum">
              <a:rPr lang="en-GB" smtClean="0"/>
              <a:t>10</a:t>
            </a:fld>
            <a:endParaRPr lang="en-GB" dirty="0"/>
          </a:p>
        </p:txBody>
      </p:sp>
    </p:spTree>
    <p:extLst>
      <p:ext uri="{BB962C8B-B14F-4D97-AF65-F5344CB8AC3E}">
        <p14:creationId xmlns:p14="http://schemas.microsoft.com/office/powerpoint/2010/main" val="4195603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dirty="0">
              <a:solidFill>
                <a:srgbClr val="32313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276194B-5FD3-4AC8-AC3B-D400BCE0E946}" type="slidenum">
              <a:rPr lang="en-GB" smtClean="0"/>
              <a:t>11</a:t>
            </a:fld>
            <a:endParaRPr lang="en-GB" dirty="0"/>
          </a:p>
        </p:txBody>
      </p:sp>
    </p:spTree>
    <p:extLst>
      <p:ext uri="{BB962C8B-B14F-4D97-AF65-F5344CB8AC3E}">
        <p14:creationId xmlns:p14="http://schemas.microsoft.com/office/powerpoint/2010/main" val="99788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76194B-5FD3-4AC8-AC3B-D400BCE0E946}" type="slidenum">
              <a:rPr lang="en-GB" smtClean="0"/>
              <a:t>2</a:t>
            </a:fld>
            <a:endParaRPr lang="en-GB" dirty="0"/>
          </a:p>
        </p:txBody>
      </p:sp>
    </p:spTree>
    <p:extLst>
      <p:ext uri="{BB962C8B-B14F-4D97-AF65-F5344CB8AC3E}">
        <p14:creationId xmlns:p14="http://schemas.microsoft.com/office/powerpoint/2010/main" val="128109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A276194B-5FD3-4AC8-AC3B-D400BCE0E946}" type="slidenum">
              <a:rPr lang="en-GB" smtClean="0"/>
              <a:t>3</a:t>
            </a:fld>
            <a:endParaRPr lang="en-GB"/>
          </a:p>
        </p:txBody>
      </p:sp>
    </p:spTree>
    <p:extLst>
      <p:ext uri="{BB962C8B-B14F-4D97-AF65-F5344CB8AC3E}">
        <p14:creationId xmlns:p14="http://schemas.microsoft.com/office/powerpoint/2010/main" val="102407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003E52"/>
              </a:solidFill>
              <a:effectLst/>
              <a:latin typeface="dm sans" pitchFamily="2" charset="0"/>
            </a:endParaRPr>
          </a:p>
          <a:p>
            <a:endParaRPr lang="en-GB" dirty="0"/>
          </a:p>
        </p:txBody>
      </p:sp>
      <p:sp>
        <p:nvSpPr>
          <p:cNvPr id="4" name="Slide Number Placeholder 3"/>
          <p:cNvSpPr>
            <a:spLocks noGrp="1"/>
          </p:cNvSpPr>
          <p:nvPr>
            <p:ph type="sldNum" sz="quarter" idx="5"/>
          </p:nvPr>
        </p:nvSpPr>
        <p:spPr/>
        <p:txBody>
          <a:bodyPr/>
          <a:lstStyle/>
          <a:p>
            <a:fld id="{A276194B-5FD3-4AC8-AC3B-D400BCE0E946}" type="slidenum">
              <a:rPr lang="en-GB" smtClean="0"/>
              <a:t>4</a:t>
            </a:fld>
            <a:endParaRPr lang="en-GB"/>
          </a:p>
        </p:txBody>
      </p:sp>
    </p:spTree>
    <p:extLst>
      <p:ext uri="{BB962C8B-B14F-4D97-AF65-F5344CB8AC3E}">
        <p14:creationId xmlns:p14="http://schemas.microsoft.com/office/powerpoint/2010/main" val="132641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dirty="0">
                <a:solidFill>
                  <a:srgbClr val="323130"/>
                </a:solidFill>
                <a:effectLst/>
                <a:latin typeface="Arial" panose="020B0604020202020204" pitchFamily="34" charset="0"/>
              </a:rPr>
              <a:t>I used a range of resources for this project as listed on this slide</a:t>
            </a:r>
          </a:p>
          <a:p>
            <a:pPr marL="0" marR="0">
              <a:spcBef>
                <a:spcPts val="0"/>
              </a:spcBef>
              <a:spcAft>
                <a:spcPts val="0"/>
              </a:spcAft>
            </a:pPr>
            <a:r>
              <a:rPr lang="en-GB" sz="1800" dirty="0">
                <a:solidFill>
                  <a:srgbClr val="323130"/>
                </a:solidFill>
                <a:effectLst/>
                <a:latin typeface="Arial" panose="020B0604020202020204" pitchFamily="34" charset="0"/>
              </a:rPr>
              <a:t>I carried out some online research via google to find examples of EEDI questions used by other organisations. It was useful to learn from other organisations who had successfully embedded EEDI questions in their processes</a:t>
            </a:r>
          </a:p>
          <a:p>
            <a:pPr marL="0" marR="0">
              <a:spcBef>
                <a:spcPts val="0"/>
              </a:spcBef>
              <a:spcAft>
                <a:spcPts val="0"/>
              </a:spcAft>
            </a:pPr>
            <a:r>
              <a:rPr lang="en-GB" sz="1800" dirty="0">
                <a:solidFill>
                  <a:srgbClr val="323130"/>
                </a:solidFill>
                <a:effectLst/>
                <a:latin typeface="Arial" panose="020B0604020202020204" pitchFamily="34" charset="0"/>
              </a:rPr>
              <a:t>I also sought advice from the PH behavioural science team for advice on  designing an effective feedback survey following a workshop I arranged</a:t>
            </a:r>
          </a:p>
          <a:p>
            <a:endParaRPr lang="en-GB" dirty="0"/>
          </a:p>
        </p:txBody>
      </p:sp>
      <p:sp>
        <p:nvSpPr>
          <p:cNvPr id="4" name="Slide Number Placeholder 3"/>
          <p:cNvSpPr>
            <a:spLocks noGrp="1"/>
          </p:cNvSpPr>
          <p:nvPr>
            <p:ph type="sldNum" sz="quarter" idx="5"/>
          </p:nvPr>
        </p:nvSpPr>
        <p:spPr/>
        <p:txBody>
          <a:bodyPr/>
          <a:lstStyle/>
          <a:p>
            <a:fld id="{A276194B-5FD3-4AC8-AC3B-D400BCE0E946}" type="slidenum">
              <a:rPr lang="en-GB" smtClean="0"/>
              <a:t>5</a:t>
            </a:fld>
            <a:endParaRPr lang="en-GB"/>
          </a:p>
        </p:txBody>
      </p:sp>
    </p:spTree>
    <p:extLst>
      <p:ext uri="{BB962C8B-B14F-4D97-AF65-F5344CB8AC3E}">
        <p14:creationId xmlns:p14="http://schemas.microsoft.com/office/powerpoint/2010/main" val="138215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276194B-5FD3-4AC8-AC3B-D400BCE0E946}" type="slidenum">
              <a:rPr lang="en-GB" smtClean="0"/>
              <a:t>6</a:t>
            </a:fld>
            <a:endParaRPr lang="en-GB"/>
          </a:p>
        </p:txBody>
      </p:sp>
    </p:spTree>
    <p:extLst>
      <p:ext uri="{BB962C8B-B14F-4D97-AF65-F5344CB8AC3E}">
        <p14:creationId xmlns:p14="http://schemas.microsoft.com/office/powerpoint/2010/main" val="1385781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a:spcBef>
                <a:spcPts val="0"/>
              </a:spcBef>
              <a:spcAft>
                <a:spcPts val="0"/>
              </a:spcAft>
            </a:pPr>
            <a:r>
              <a:rPr lang="en-GB" sz="1800" dirty="0">
                <a:solidFill>
                  <a:srgbClr val="000000"/>
                </a:solidFill>
                <a:effectLst/>
                <a:latin typeface="Arial" panose="020B0604020202020204" pitchFamily="34" charset="0"/>
              </a:rPr>
              <a:t> </a:t>
            </a:r>
          </a:p>
          <a:p>
            <a:pPr rtl="0"/>
            <a:endParaRPr lang="en-GB" dirty="0"/>
          </a:p>
        </p:txBody>
      </p:sp>
      <p:sp>
        <p:nvSpPr>
          <p:cNvPr id="4" name="Slide Number Placeholder 3"/>
          <p:cNvSpPr>
            <a:spLocks noGrp="1"/>
          </p:cNvSpPr>
          <p:nvPr>
            <p:ph type="sldNum" sz="quarter" idx="5"/>
          </p:nvPr>
        </p:nvSpPr>
        <p:spPr/>
        <p:txBody>
          <a:bodyPr rtlCol="0"/>
          <a:lstStyle/>
          <a:p>
            <a:pPr rtl="0"/>
            <a:fld id="{289172D1-EF1A-4A21-BDC1-CA0B2D3C344B}" type="slidenum">
              <a:rPr lang="en-GB" smtClean="0"/>
              <a:t>7</a:t>
            </a:fld>
            <a:endParaRPr lang="en-GB"/>
          </a:p>
        </p:txBody>
      </p:sp>
    </p:spTree>
    <p:extLst>
      <p:ext uri="{BB962C8B-B14F-4D97-AF65-F5344CB8AC3E}">
        <p14:creationId xmlns:p14="http://schemas.microsoft.com/office/powerpoint/2010/main" val="168981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A276194B-5FD3-4AC8-AC3B-D400BCE0E946}" type="slidenum">
              <a:rPr lang="en-GB" smtClean="0"/>
              <a:t>8</a:t>
            </a:fld>
            <a:endParaRPr lang="en-GB" dirty="0"/>
          </a:p>
        </p:txBody>
      </p:sp>
    </p:spTree>
    <p:extLst>
      <p:ext uri="{BB962C8B-B14F-4D97-AF65-F5344CB8AC3E}">
        <p14:creationId xmlns:p14="http://schemas.microsoft.com/office/powerpoint/2010/main" val="373180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C755D-7A44-4985-A783-53A2A3F580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1916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FB2C52-EA41-6F47-9888-AA140085CA19}" type="datetimeFigureOut">
              <a:rPr lang="en-GB" smtClean="0"/>
              <a:pPr/>
              <a:t>04/09/2024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52134C-DD39-9A46-9E9D-A910E1364561}" type="slidenum">
              <a:rPr lang="en-GB" smtClean="0"/>
              <a:pPr/>
              <a:t>‹#›</a:t>
            </a:fld>
            <a:endParaRPr lang="en-GB" dirty="0"/>
          </a:p>
        </p:txBody>
      </p:sp>
      <p:sp>
        <p:nvSpPr>
          <p:cNvPr id="7" name="Rectangle 6">
            <a:extLst>
              <a:ext uri="{FF2B5EF4-FFF2-40B4-BE49-F238E27FC236}">
                <a16:creationId xmlns:a16="http://schemas.microsoft.com/office/drawing/2014/main" id="{E04D6A67-B1BB-C13A-438B-C9D2B1BE3C78}"/>
              </a:ext>
            </a:extLst>
          </p:cNvPr>
          <p:cNvSpPr/>
          <p:nvPr userDrawn="1"/>
        </p:nvSpPr>
        <p:spPr>
          <a:xfrm>
            <a:off x="0" y="0"/>
            <a:ext cx="12192000"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a:extLst>
              <a:ext uri="{FF2B5EF4-FFF2-40B4-BE49-F238E27FC236}">
                <a16:creationId xmlns:a16="http://schemas.microsoft.com/office/drawing/2014/main" id="{0FD18E2D-AF44-67D1-BB24-F33FD5D29FAC}"/>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dirty="0"/>
              <a:t>Working together</a:t>
            </a:r>
            <a:br>
              <a:rPr lang="en-GB" sz="2200" b="0" dirty="0"/>
            </a:br>
            <a:r>
              <a:rPr lang="en-GB" sz="2200" b="0" dirty="0"/>
              <a:t>for a healthier future</a:t>
            </a:r>
          </a:p>
        </p:txBody>
      </p:sp>
      <p:grpSp>
        <p:nvGrpSpPr>
          <p:cNvPr id="9" name="Group 8">
            <a:extLst>
              <a:ext uri="{FF2B5EF4-FFF2-40B4-BE49-F238E27FC236}">
                <a16:creationId xmlns:a16="http://schemas.microsoft.com/office/drawing/2014/main" id="{4F00765F-C652-DEA8-60EA-112E2323F339}"/>
              </a:ext>
            </a:extLst>
          </p:cNvPr>
          <p:cNvGrpSpPr/>
          <p:nvPr userDrawn="1"/>
        </p:nvGrpSpPr>
        <p:grpSpPr>
          <a:xfrm>
            <a:off x="6102830" y="694065"/>
            <a:ext cx="4699112" cy="5970259"/>
            <a:chOff x="6102830" y="694065"/>
            <a:chExt cx="4699112" cy="5970259"/>
          </a:xfrm>
        </p:grpSpPr>
        <p:grpSp>
          <p:nvGrpSpPr>
            <p:cNvPr id="10" name="Group 9">
              <a:extLst>
                <a:ext uri="{FF2B5EF4-FFF2-40B4-BE49-F238E27FC236}">
                  <a16:creationId xmlns:a16="http://schemas.microsoft.com/office/drawing/2014/main" id="{E6ED4938-A6A2-F71C-4F94-21311EEA8A59}"/>
                </a:ext>
              </a:extLst>
            </p:cNvPr>
            <p:cNvGrpSpPr/>
            <p:nvPr userDrawn="1"/>
          </p:nvGrpSpPr>
          <p:grpSpPr>
            <a:xfrm>
              <a:off x="6179124" y="2894519"/>
              <a:ext cx="2676876" cy="3113407"/>
              <a:chOff x="8526325" y="2717706"/>
              <a:chExt cx="1755642" cy="2041943"/>
            </a:xfrm>
          </p:grpSpPr>
          <p:sp>
            <p:nvSpPr>
              <p:cNvPr id="18" name="Freeform 12">
                <a:extLst>
                  <a:ext uri="{FF2B5EF4-FFF2-40B4-BE49-F238E27FC236}">
                    <a16:creationId xmlns:a16="http://schemas.microsoft.com/office/drawing/2014/main" id="{6FA504DA-7FDE-39D4-F6F1-BD40DEF03DD2}"/>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9" name="Freeform 13">
                <a:extLst>
                  <a:ext uri="{FF2B5EF4-FFF2-40B4-BE49-F238E27FC236}">
                    <a16:creationId xmlns:a16="http://schemas.microsoft.com/office/drawing/2014/main" id="{88509F90-4757-0795-6ED1-ED9707B2275E}"/>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1" name="Group 10">
              <a:extLst>
                <a:ext uri="{FF2B5EF4-FFF2-40B4-BE49-F238E27FC236}">
                  <a16:creationId xmlns:a16="http://schemas.microsoft.com/office/drawing/2014/main" id="{04030FC3-2033-F655-FD32-F0B4BFAA0575}"/>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7C57D626-6BD2-5175-BAA0-0C8061F5B08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67945C50-AB2E-9991-9F0E-326849FBE4D0}"/>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pic>
          <p:nvPicPr>
            <p:cNvPr id="12" name="Picture 11" descr="A picture containing text, gauge&#10;&#10;Description automatically generated">
              <a:extLst>
                <a:ext uri="{FF2B5EF4-FFF2-40B4-BE49-F238E27FC236}">
                  <a16:creationId xmlns:a16="http://schemas.microsoft.com/office/drawing/2014/main" id="{76E62596-5609-2D9E-9C5C-08CEF111EF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3" name="Picture 12">
              <a:extLst>
                <a:ext uri="{FF2B5EF4-FFF2-40B4-BE49-F238E27FC236}">
                  <a16:creationId xmlns:a16="http://schemas.microsoft.com/office/drawing/2014/main" id="{F4F522C6-E292-6182-F730-1FABF67883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959FBC55-9F14-EACD-9457-1E957D67E90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15" name="Picture 14">
              <a:extLst>
                <a:ext uri="{FF2B5EF4-FFF2-40B4-BE49-F238E27FC236}">
                  <a16:creationId xmlns:a16="http://schemas.microsoft.com/office/drawing/2014/main" id="{8C726847-1AF7-33D7-17CF-B305D0F4C9AF}"/>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8778719" y="3034012"/>
              <a:ext cx="2023223" cy="2859716"/>
            </a:xfrm>
            <a:prstGeom prst="rect">
              <a:avLst/>
            </a:prstGeom>
          </p:spPr>
        </p:pic>
      </p:grpSp>
      <p:pic>
        <p:nvPicPr>
          <p:cNvPr id="20" name="Picture 19" descr="A picture containing diagram&#10;&#10;Description automatically generated">
            <a:extLst>
              <a:ext uri="{FF2B5EF4-FFF2-40B4-BE49-F238E27FC236}">
                <a16:creationId xmlns:a16="http://schemas.microsoft.com/office/drawing/2014/main" id="{7496BC6A-BC8B-ACF5-77C9-09B478652F2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86553" y="7200"/>
            <a:ext cx="3816894" cy="1592296"/>
          </a:xfrm>
          <a:prstGeom prst="rect">
            <a:avLst/>
          </a:prstGeom>
        </p:spPr>
      </p:pic>
      <p:pic>
        <p:nvPicPr>
          <p:cNvPr id="21" name="Picture 20" descr="Graphical user interface&#10;&#10;Description automatically generated">
            <a:extLst>
              <a:ext uri="{FF2B5EF4-FFF2-40B4-BE49-F238E27FC236}">
                <a16:creationId xmlns:a16="http://schemas.microsoft.com/office/drawing/2014/main" id="{4804D613-CDCE-08B7-1209-72E3017F6B30}"/>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790330" y="6476"/>
            <a:ext cx="2181515" cy="1421588"/>
          </a:xfrm>
          <a:prstGeom prst="rect">
            <a:avLst/>
          </a:prstGeom>
        </p:spPr>
      </p:pic>
    </p:spTree>
    <p:extLst>
      <p:ext uri="{BB962C8B-B14F-4D97-AF65-F5344CB8AC3E}">
        <p14:creationId xmlns:p14="http://schemas.microsoft.com/office/powerpoint/2010/main" val="3037371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B2C52-EA41-6F47-9888-AA140085CA19}" type="datetimeFigureOut">
              <a:rPr lang="en-GB" smtClean="0"/>
              <a:pPr/>
              <a:t>04/09/2024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52134C-DD39-9A46-9E9D-A910E1364561}" type="slidenum">
              <a:rPr lang="en-GB" smtClean="0"/>
              <a:pPr/>
              <a:t>‹#›</a:t>
            </a:fld>
            <a:endParaRPr lang="en-GB" dirty="0"/>
          </a:p>
        </p:txBody>
      </p:sp>
    </p:spTree>
    <p:extLst>
      <p:ext uri="{BB962C8B-B14F-4D97-AF65-F5344CB8AC3E}">
        <p14:creationId xmlns:p14="http://schemas.microsoft.com/office/powerpoint/2010/main" val="126371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B2C52-EA41-6F47-9888-AA140085CA19}" type="datetimeFigureOut">
              <a:rPr lang="en-GB" smtClean="0"/>
              <a:pPr/>
              <a:t>04/09/2024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52134C-DD39-9A46-9E9D-A910E1364561}" type="slidenum">
              <a:rPr lang="en-GB" smtClean="0"/>
              <a:pPr/>
              <a:t>‹#›</a:t>
            </a:fld>
            <a:endParaRPr lang="en-GB" dirty="0"/>
          </a:p>
        </p:txBody>
      </p:sp>
    </p:spTree>
    <p:extLst>
      <p:ext uri="{BB962C8B-B14F-4D97-AF65-F5344CB8AC3E}">
        <p14:creationId xmlns:p14="http://schemas.microsoft.com/office/powerpoint/2010/main" val="208241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04/09/2024</a:t>
            </a:fld>
            <a:endParaRPr lang="en-GB" dirty="0"/>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dirty="0"/>
          </a:p>
        </p:txBody>
      </p:sp>
      <p:pic>
        <p:nvPicPr>
          <p:cNvPr id="8" name="Picture 7" descr="Chart&#10;&#10;Description automatically generated">
            <a:extLst>
              <a:ext uri="{FF2B5EF4-FFF2-40B4-BE49-F238E27FC236}">
                <a16:creationId xmlns:a16="http://schemas.microsoft.com/office/drawing/2014/main" id="{B92ACFF0-B1FB-45F1-BE3B-F4F62452AB5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2048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Just mosaic">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04/09/2024</a:t>
            </a:fld>
            <a:endParaRPr lang="en-GB" dirty="0"/>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dirty="0"/>
          </a:p>
        </p:txBody>
      </p:sp>
      <p:grpSp>
        <p:nvGrpSpPr>
          <p:cNvPr id="10" name="Group 9">
            <a:extLst>
              <a:ext uri="{FF2B5EF4-FFF2-40B4-BE49-F238E27FC236}">
                <a16:creationId xmlns:a16="http://schemas.microsoft.com/office/drawing/2014/main" id="{77763BFF-33C1-8A55-E909-5A3CB60697D0}"/>
              </a:ext>
            </a:extLst>
          </p:cNvPr>
          <p:cNvGrpSpPr/>
          <p:nvPr userDrawn="1"/>
        </p:nvGrpSpPr>
        <p:grpSpPr>
          <a:xfrm>
            <a:off x="0" y="6078100"/>
            <a:ext cx="12192000" cy="591260"/>
            <a:chOff x="-236029" y="5904638"/>
            <a:chExt cx="17689729" cy="591260"/>
          </a:xfrm>
        </p:grpSpPr>
        <p:pic>
          <p:nvPicPr>
            <p:cNvPr id="11" name="Picture 10">
              <a:extLst>
                <a:ext uri="{FF2B5EF4-FFF2-40B4-BE49-F238E27FC236}">
                  <a16:creationId xmlns:a16="http://schemas.microsoft.com/office/drawing/2014/main" id="{A1D5BAC6-1A92-BCC9-E179-66255D82C8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6029" y="5904638"/>
              <a:ext cx="8837102" cy="591260"/>
            </a:xfrm>
            <a:prstGeom prst="rect">
              <a:avLst/>
            </a:prstGeom>
          </p:spPr>
        </p:pic>
        <p:pic>
          <p:nvPicPr>
            <p:cNvPr id="12" name="Picture 11">
              <a:extLst>
                <a:ext uri="{FF2B5EF4-FFF2-40B4-BE49-F238E27FC236}">
                  <a16:creationId xmlns:a16="http://schemas.microsoft.com/office/drawing/2014/main" id="{6F799EAB-D2C1-C325-15FB-1FC8C3A8D2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6598" y="5904638"/>
              <a:ext cx="8837102" cy="591260"/>
            </a:xfrm>
            <a:prstGeom prst="rect">
              <a:avLst/>
            </a:prstGeom>
          </p:spPr>
        </p:pic>
      </p:grpSp>
      <p:grpSp>
        <p:nvGrpSpPr>
          <p:cNvPr id="13" name="Group 12">
            <a:extLst>
              <a:ext uri="{FF2B5EF4-FFF2-40B4-BE49-F238E27FC236}">
                <a16:creationId xmlns:a16="http://schemas.microsoft.com/office/drawing/2014/main" id="{C41FA6E0-8855-4C4A-B6EE-A89B5F1A2357}"/>
              </a:ext>
            </a:extLst>
          </p:cNvPr>
          <p:cNvGrpSpPr/>
          <p:nvPr userDrawn="1"/>
        </p:nvGrpSpPr>
        <p:grpSpPr>
          <a:xfrm>
            <a:off x="143339" y="133079"/>
            <a:ext cx="11720269" cy="1724296"/>
            <a:chOff x="-389826" y="-62223"/>
            <a:chExt cx="7067230" cy="1675873"/>
          </a:xfrm>
        </p:grpSpPr>
        <p:pic>
          <p:nvPicPr>
            <p:cNvPr id="15" name="Picture 14">
              <a:extLst>
                <a:ext uri="{FF2B5EF4-FFF2-40B4-BE49-F238E27FC236}">
                  <a16:creationId xmlns:a16="http://schemas.microsoft.com/office/drawing/2014/main" id="{66BE165E-DC05-47D8-8CE1-C12474EAB291}"/>
                </a:ext>
              </a:extLst>
            </p:cNvPr>
            <p:cNvPicPr/>
            <p:nvPr/>
          </p:nvPicPr>
          <p:blipFill rotWithShape="1">
            <a:blip r:embed="rId3">
              <a:extLst>
                <a:ext uri="{28A0092B-C50C-407E-A947-70E740481C1C}">
                  <a14:useLocalDpi xmlns:a14="http://schemas.microsoft.com/office/drawing/2010/main" val="0"/>
                </a:ext>
              </a:extLst>
            </a:blip>
            <a:srcRect l="34720"/>
            <a:stretch/>
          </p:blipFill>
          <p:spPr bwMode="auto">
            <a:xfrm>
              <a:off x="5416573" y="-10622"/>
              <a:ext cx="1260831" cy="1346547"/>
            </a:xfrm>
            <a:prstGeom prst="rect">
              <a:avLst/>
            </a:prstGeom>
            <a:noFill/>
          </p:spPr>
        </p:pic>
        <p:pic>
          <p:nvPicPr>
            <p:cNvPr id="16" name="Picture 15" descr="A picture containing text&#10;&#10;Description automatically generated">
              <a:extLst>
                <a:ext uri="{FF2B5EF4-FFF2-40B4-BE49-F238E27FC236}">
                  <a16:creationId xmlns:a16="http://schemas.microsoft.com/office/drawing/2014/main" id="{A9E0FFD8-23CF-4D5B-843C-CBB36D873220}"/>
                </a:ext>
              </a:extLst>
            </p:cNvPr>
            <p:cNvPicPr/>
            <p:nvPr/>
          </p:nvPicPr>
          <p:blipFill rotWithShape="1">
            <a:blip r:embed="rId4" cstate="print">
              <a:extLst>
                <a:ext uri="{28A0092B-C50C-407E-A947-70E740481C1C}">
                  <a14:useLocalDpi xmlns:a14="http://schemas.microsoft.com/office/drawing/2010/main" val="0"/>
                </a:ext>
              </a:extLst>
            </a:blip>
            <a:srcRect r="9733"/>
            <a:stretch/>
          </p:blipFill>
          <p:spPr>
            <a:xfrm>
              <a:off x="-389826" y="-62223"/>
              <a:ext cx="1148420" cy="1675873"/>
            </a:xfrm>
            <a:prstGeom prst="rect">
              <a:avLst/>
            </a:prstGeom>
          </p:spPr>
        </p:pic>
      </p:grpSp>
    </p:spTree>
    <p:extLst>
      <p:ext uri="{BB962C8B-B14F-4D97-AF65-F5344CB8AC3E}">
        <p14:creationId xmlns:p14="http://schemas.microsoft.com/office/powerpoint/2010/main" val="157477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cstate="print">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2EE6DB-D3C1-C77B-12FB-399E9B33981E}"/>
              </a:ext>
            </a:extLst>
          </p:cNvPr>
          <p:cNvSpPr/>
          <p:nvPr userDrawn="1"/>
        </p:nvSpPr>
        <p:spPr>
          <a:xfrm>
            <a:off x="0" y="4328160"/>
            <a:ext cx="12192000" cy="2529840"/>
          </a:xfrm>
          <a:prstGeom prst="rect">
            <a:avLst/>
          </a:prstGeom>
          <a:gradFill>
            <a:gsLst>
              <a:gs pos="0">
                <a:schemeClr val="bg1">
                  <a:lumMod val="0"/>
                  <a:lumOff val="100000"/>
                  <a:alpha val="0"/>
                </a:schemeClr>
              </a:gs>
              <a:gs pos="88000">
                <a:schemeClr val="tx1">
                  <a:alpha val="4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328259BA-1BF6-DA04-FC4C-074CF073608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73600" y="5653719"/>
            <a:ext cx="2671200" cy="1114345"/>
          </a:xfrm>
          <a:prstGeom prst="rect">
            <a:avLst/>
          </a:prstGeom>
        </p:spPr>
      </p:pic>
    </p:spTree>
    <p:extLst>
      <p:ext uri="{BB962C8B-B14F-4D97-AF65-F5344CB8AC3E}">
        <p14:creationId xmlns:p14="http://schemas.microsoft.com/office/powerpoint/2010/main" val="1391856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F028-CAFA-690D-5FFF-35A28EB06380}"/>
              </a:ext>
            </a:extLst>
          </p:cNvPr>
          <p:cNvSpPr>
            <a:spLocks noGrp="1"/>
          </p:cNvSpPr>
          <p:nvPr>
            <p:ph type="title"/>
          </p:nvPr>
        </p:nvSpPr>
        <p:spPr/>
        <p:txBody>
          <a:bodyPr/>
          <a:lstStyle/>
          <a:p>
            <a:r>
              <a:rPr lang="en-GB"/>
              <a:t>Click to edit Master title style</a:t>
            </a:r>
          </a:p>
        </p:txBody>
      </p:sp>
      <p:grpSp>
        <p:nvGrpSpPr>
          <p:cNvPr id="110" name="Group 109">
            <a:extLst>
              <a:ext uri="{FF2B5EF4-FFF2-40B4-BE49-F238E27FC236}">
                <a16:creationId xmlns:a16="http://schemas.microsoft.com/office/drawing/2014/main" id="{12D23A1B-3BF5-A3BE-C76D-612A65C6B490}"/>
              </a:ext>
            </a:extLst>
          </p:cNvPr>
          <p:cNvGrpSpPr/>
          <p:nvPr userDrawn="1"/>
        </p:nvGrpSpPr>
        <p:grpSpPr>
          <a:xfrm>
            <a:off x="528061" y="2671684"/>
            <a:ext cx="3035751" cy="4085166"/>
            <a:chOff x="453600" y="1975769"/>
            <a:chExt cx="3035751" cy="4085166"/>
          </a:xfrm>
        </p:grpSpPr>
        <p:grpSp>
          <p:nvGrpSpPr>
            <p:cNvPr id="108" name="Group 107">
              <a:extLst>
                <a:ext uri="{FF2B5EF4-FFF2-40B4-BE49-F238E27FC236}">
                  <a16:creationId xmlns:a16="http://schemas.microsoft.com/office/drawing/2014/main" id="{7ABB0857-F820-E671-7D59-B6F765F8C751}"/>
                </a:ext>
              </a:extLst>
            </p:cNvPr>
            <p:cNvGrpSpPr/>
            <p:nvPr userDrawn="1"/>
          </p:nvGrpSpPr>
          <p:grpSpPr>
            <a:xfrm>
              <a:off x="453600" y="1975769"/>
              <a:ext cx="2023834" cy="2338604"/>
              <a:chOff x="453600" y="1975769"/>
              <a:chExt cx="2023834" cy="2338604"/>
            </a:xfrm>
          </p:grpSpPr>
          <p:sp>
            <p:nvSpPr>
              <p:cNvPr id="7" name="Freeform 6">
                <a:extLst>
                  <a:ext uri="{FF2B5EF4-FFF2-40B4-BE49-F238E27FC236}">
                    <a16:creationId xmlns:a16="http://schemas.microsoft.com/office/drawing/2014/main" id="{671DB64A-1B85-65AA-6868-1479B869A8BA}"/>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8" name="Freeform 7">
                <a:extLst>
                  <a:ext uri="{FF2B5EF4-FFF2-40B4-BE49-F238E27FC236}">
                    <a16:creationId xmlns:a16="http://schemas.microsoft.com/office/drawing/2014/main" id="{2B5711F5-4BD7-1AA4-8903-DE2FF34E8F01}"/>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0" name="Freeform 9">
                <a:extLst>
                  <a:ext uri="{FF2B5EF4-FFF2-40B4-BE49-F238E27FC236}">
                    <a16:creationId xmlns:a16="http://schemas.microsoft.com/office/drawing/2014/main" id="{13AE8B31-921E-F1F1-FBD2-AECCC6CA353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2" name="Freeform 11">
                <a:extLst>
                  <a:ext uri="{FF2B5EF4-FFF2-40B4-BE49-F238E27FC236}">
                    <a16:creationId xmlns:a16="http://schemas.microsoft.com/office/drawing/2014/main" id="{0F6088E6-ACC8-A20D-5753-A83925EF2A64}"/>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09" name="Group 108">
              <a:extLst>
                <a:ext uri="{FF2B5EF4-FFF2-40B4-BE49-F238E27FC236}">
                  <a16:creationId xmlns:a16="http://schemas.microsoft.com/office/drawing/2014/main" id="{8B74E49D-0B3F-86B8-776C-DF7D9F25474D}"/>
                </a:ext>
              </a:extLst>
            </p:cNvPr>
            <p:cNvGrpSpPr/>
            <p:nvPr userDrawn="1"/>
          </p:nvGrpSpPr>
          <p:grpSpPr>
            <a:xfrm>
              <a:off x="1465517" y="3722331"/>
              <a:ext cx="2023834" cy="2338604"/>
              <a:chOff x="1465517" y="3722331"/>
              <a:chExt cx="2023834" cy="2338604"/>
            </a:xfrm>
          </p:grpSpPr>
          <p:sp>
            <p:nvSpPr>
              <p:cNvPr id="31" name="Freeform 30">
                <a:extLst>
                  <a:ext uri="{FF2B5EF4-FFF2-40B4-BE49-F238E27FC236}">
                    <a16:creationId xmlns:a16="http://schemas.microsoft.com/office/drawing/2014/main" id="{75D578EC-479E-E95F-BA55-E57F5FA585F5}"/>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32" name="Freeform 31">
                <a:extLst>
                  <a:ext uri="{FF2B5EF4-FFF2-40B4-BE49-F238E27FC236}">
                    <a16:creationId xmlns:a16="http://schemas.microsoft.com/office/drawing/2014/main" id="{76583236-6720-1DFF-BBA0-AA9980DE3C1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34" name="Freeform 33">
                <a:extLst>
                  <a:ext uri="{FF2B5EF4-FFF2-40B4-BE49-F238E27FC236}">
                    <a16:creationId xmlns:a16="http://schemas.microsoft.com/office/drawing/2014/main" id="{A162237E-F0AA-B366-DCAB-DEBC79C52FC7}"/>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36" name="Freeform 35">
                <a:extLst>
                  <a:ext uri="{FF2B5EF4-FFF2-40B4-BE49-F238E27FC236}">
                    <a16:creationId xmlns:a16="http://schemas.microsoft.com/office/drawing/2014/main" id="{38269649-EB04-55C5-3162-81DE468861B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grpSp>
        <p:nvGrpSpPr>
          <p:cNvPr id="122" name="Group 121">
            <a:extLst>
              <a:ext uri="{FF2B5EF4-FFF2-40B4-BE49-F238E27FC236}">
                <a16:creationId xmlns:a16="http://schemas.microsoft.com/office/drawing/2014/main" id="{89B5EF14-33B3-348F-39CC-EA1CD0FEE9D6}"/>
              </a:ext>
            </a:extLst>
          </p:cNvPr>
          <p:cNvGrpSpPr/>
          <p:nvPr userDrawn="1"/>
        </p:nvGrpSpPr>
        <p:grpSpPr>
          <a:xfrm>
            <a:off x="2551069" y="2671684"/>
            <a:ext cx="3035751" cy="4085166"/>
            <a:chOff x="453600" y="1975769"/>
            <a:chExt cx="3035751" cy="4085166"/>
          </a:xfrm>
        </p:grpSpPr>
        <p:grpSp>
          <p:nvGrpSpPr>
            <p:cNvPr id="123" name="Group 122">
              <a:extLst>
                <a:ext uri="{FF2B5EF4-FFF2-40B4-BE49-F238E27FC236}">
                  <a16:creationId xmlns:a16="http://schemas.microsoft.com/office/drawing/2014/main" id="{70C90FD8-8A86-6327-9CFC-65E67A502FD4}"/>
                </a:ext>
              </a:extLst>
            </p:cNvPr>
            <p:cNvGrpSpPr/>
            <p:nvPr userDrawn="1"/>
          </p:nvGrpSpPr>
          <p:grpSpPr>
            <a:xfrm>
              <a:off x="453600" y="1975769"/>
              <a:ext cx="2023834" cy="2338604"/>
              <a:chOff x="453600" y="1975769"/>
              <a:chExt cx="2023834" cy="2338604"/>
            </a:xfrm>
          </p:grpSpPr>
          <p:sp>
            <p:nvSpPr>
              <p:cNvPr id="129" name="Freeform 128">
                <a:extLst>
                  <a:ext uri="{FF2B5EF4-FFF2-40B4-BE49-F238E27FC236}">
                    <a16:creationId xmlns:a16="http://schemas.microsoft.com/office/drawing/2014/main" id="{12581A93-6B17-32E4-5A0A-9A224B76B71B}"/>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30" name="Freeform 129">
                <a:extLst>
                  <a:ext uri="{FF2B5EF4-FFF2-40B4-BE49-F238E27FC236}">
                    <a16:creationId xmlns:a16="http://schemas.microsoft.com/office/drawing/2014/main" id="{AB251C02-A01B-BEDD-C986-E1AD3D6018FB}"/>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31" name="Freeform 130">
                <a:extLst>
                  <a:ext uri="{FF2B5EF4-FFF2-40B4-BE49-F238E27FC236}">
                    <a16:creationId xmlns:a16="http://schemas.microsoft.com/office/drawing/2014/main" id="{47102A30-B51E-6350-1DC1-F635866C2F9F}"/>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32" name="Freeform 131">
                <a:extLst>
                  <a:ext uri="{FF2B5EF4-FFF2-40B4-BE49-F238E27FC236}">
                    <a16:creationId xmlns:a16="http://schemas.microsoft.com/office/drawing/2014/main" id="{9AFFA867-3917-A4B6-EEEF-3AA1B91D9E60}"/>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24" name="Group 123">
              <a:extLst>
                <a:ext uri="{FF2B5EF4-FFF2-40B4-BE49-F238E27FC236}">
                  <a16:creationId xmlns:a16="http://schemas.microsoft.com/office/drawing/2014/main" id="{CDC15192-7D00-35B5-8B48-7AB8350B046C}"/>
                </a:ext>
              </a:extLst>
            </p:cNvPr>
            <p:cNvGrpSpPr/>
            <p:nvPr userDrawn="1"/>
          </p:nvGrpSpPr>
          <p:grpSpPr>
            <a:xfrm>
              <a:off x="1465517" y="3722331"/>
              <a:ext cx="2023834" cy="2338604"/>
              <a:chOff x="1465517" y="3722331"/>
              <a:chExt cx="2023834" cy="2338604"/>
            </a:xfrm>
          </p:grpSpPr>
          <p:sp>
            <p:nvSpPr>
              <p:cNvPr id="125" name="Freeform 124">
                <a:extLst>
                  <a:ext uri="{FF2B5EF4-FFF2-40B4-BE49-F238E27FC236}">
                    <a16:creationId xmlns:a16="http://schemas.microsoft.com/office/drawing/2014/main" id="{AA00FECE-6CBA-325F-CE92-3001486DEAA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26" name="Freeform 125">
                <a:extLst>
                  <a:ext uri="{FF2B5EF4-FFF2-40B4-BE49-F238E27FC236}">
                    <a16:creationId xmlns:a16="http://schemas.microsoft.com/office/drawing/2014/main" id="{0C579BF5-3956-FCC0-C630-A202DC9986CF}"/>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27" name="Freeform 126">
                <a:extLst>
                  <a:ext uri="{FF2B5EF4-FFF2-40B4-BE49-F238E27FC236}">
                    <a16:creationId xmlns:a16="http://schemas.microsoft.com/office/drawing/2014/main" id="{CBE4F493-D5E5-94CD-141E-B62A7AFB736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28" name="Freeform 127">
                <a:extLst>
                  <a:ext uri="{FF2B5EF4-FFF2-40B4-BE49-F238E27FC236}">
                    <a16:creationId xmlns:a16="http://schemas.microsoft.com/office/drawing/2014/main" id="{243BA382-E792-445A-3532-9B92B7BA605E}"/>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grpSp>
        <p:nvGrpSpPr>
          <p:cNvPr id="133" name="Group 132">
            <a:extLst>
              <a:ext uri="{FF2B5EF4-FFF2-40B4-BE49-F238E27FC236}">
                <a16:creationId xmlns:a16="http://schemas.microsoft.com/office/drawing/2014/main" id="{282BECD4-903B-1BEA-99B6-0856A74DFF6A}"/>
              </a:ext>
            </a:extLst>
          </p:cNvPr>
          <p:cNvGrpSpPr/>
          <p:nvPr userDrawn="1"/>
        </p:nvGrpSpPr>
        <p:grpSpPr>
          <a:xfrm>
            <a:off x="4574078" y="2671684"/>
            <a:ext cx="3035751" cy="4085166"/>
            <a:chOff x="453600" y="1975769"/>
            <a:chExt cx="3035751" cy="4085166"/>
          </a:xfrm>
        </p:grpSpPr>
        <p:grpSp>
          <p:nvGrpSpPr>
            <p:cNvPr id="134" name="Group 133">
              <a:extLst>
                <a:ext uri="{FF2B5EF4-FFF2-40B4-BE49-F238E27FC236}">
                  <a16:creationId xmlns:a16="http://schemas.microsoft.com/office/drawing/2014/main" id="{101A0FDC-6DA2-F822-82C0-248F14492B2A}"/>
                </a:ext>
              </a:extLst>
            </p:cNvPr>
            <p:cNvGrpSpPr/>
            <p:nvPr userDrawn="1"/>
          </p:nvGrpSpPr>
          <p:grpSpPr>
            <a:xfrm>
              <a:off x="453600" y="1975769"/>
              <a:ext cx="2023834" cy="2338604"/>
              <a:chOff x="453600" y="1975769"/>
              <a:chExt cx="2023834" cy="2338604"/>
            </a:xfrm>
          </p:grpSpPr>
          <p:sp>
            <p:nvSpPr>
              <p:cNvPr id="140" name="Freeform 139">
                <a:extLst>
                  <a:ext uri="{FF2B5EF4-FFF2-40B4-BE49-F238E27FC236}">
                    <a16:creationId xmlns:a16="http://schemas.microsoft.com/office/drawing/2014/main" id="{8570C6FE-D4A3-8BA5-9268-1414569775C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41" name="Freeform 140">
                <a:extLst>
                  <a:ext uri="{FF2B5EF4-FFF2-40B4-BE49-F238E27FC236}">
                    <a16:creationId xmlns:a16="http://schemas.microsoft.com/office/drawing/2014/main" id="{513C5CAC-CFA0-BA14-D79F-195F25527F66}"/>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42" name="Freeform 141">
                <a:extLst>
                  <a:ext uri="{FF2B5EF4-FFF2-40B4-BE49-F238E27FC236}">
                    <a16:creationId xmlns:a16="http://schemas.microsoft.com/office/drawing/2014/main" id="{E9D8B78D-BE77-EEFA-8195-FD1F19F3A84E}"/>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43" name="Freeform 142">
                <a:extLst>
                  <a:ext uri="{FF2B5EF4-FFF2-40B4-BE49-F238E27FC236}">
                    <a16:creationId xmlns:a16="http://schemas.microsoft.com/office/drawing/2014/main" id="{EF3A3F80-3D24-7641-92EA-261D4880DA4E}"/>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35" name="Group 134">
              <a:extLst>
                <a:ext uri="{FF2B5EF4-FFF2-40B4-BE49-F238E27FC236}">
                  <a16:creationId xmlns:a16="http://schemas.microsoft.com/office/drawing/2014/main" id="{937BE035-6A77-239D-AFA9-27D17A636E64}"/>
                </a:ext>
              </a:extLst>
            </p:cNvPr>
            <p:cNvGrpSpPr/>
            <p:nvPr userDrawn="1"/>
          </p:nvGrpSpPr>
          <p:grpSpPr>
            <a:xfrm>
              <a:off x="1465517" y="3722331"/>
              <a:ext cx="2023834" cy="2338604"/>
              <a:chOff x="1465517" y="3722331"/>
              <a:chExt cx="2023834" cy="2338604"/>
            </a:xfrm>
          </p:grpSpPr>
          <p:sp>
            <p:nvSpPr>
              <p:cNvPr id="136" name="Freeform 135">
                <a:extLst>
                  <a:ext uri="{FF2B5EF4-FFF2-40B4-BE49-F238E27FC236}">
                    <a16:creationId xmlns:a16="http://schemas.microsoft.com/office/drawing/2014/main" id="{5D42CE29-ADDA-C510-3F54-1B8F2FAA565D}"/>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37" name="Freeform 136">
                <a:extLst>
                  <a:ext uri="{FF2B5EF4-FFF2-40B4-BE49-F238E27FC236}">
                    <a16:creationId xmlns:a16="http://schemas.microsoft.com/office/drawing/2014/main" id="{01A8AF44-4AA3-9F5E-420C-84D24808BB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38" name="Freeform 137">
                <a:extLst>
                  <a:ext uri="{FF2B5EF4-FFF2-40B4-BE49-F238E27FC236}">
                    <a16:creationId xmlns:a16="http://schemas.microsoft.com/office/drawing/2014/main" id="{8D409F57-AF45-BE58-6EED-922F35CB3D38}"/>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39" name="Freeform 138">
                <a:extLst>
                  <a:ext uri="{FF2B5EF4-FFF2-40B4-BE49-F238E27FC236}">
                    <a16:creationId xmlns:a16="http://schemas.microsoft.com/office/drawing/2014/main" id="{1B36455B-00C7-AF77-1375-A2400B167747}"/>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grpSp>
        <p:nvGrpSpPr>
          <p:cNvPr id="144" name="Group 143">
            <a:extLst>
              <a:ext uri="{FF2B5EF4-FFF2-40B4-BE49-F238E27FC236}">
                <a16:creationId xmlns:a16="http://schemas.microsoft.com/office/drawing/2014/main" id="{181B00CB-8915-9D18-A942-9BBEBB5E1355}"/>
              </a:ext>
            </a:extLst>
          </p:cNvPr>
          <p:cNvGrpSpPr/>
          <p:nvPr userDrawn="1"/>
        </p:nvGrpSpPr>
        <p:grpSpPr>
          <a:xfrm>
            <a:off x="6597086" y="2671684"/>
            <a:ext cx="3035751" cy="4085166"/>
            <a:chOff x="453600" y="1975769"/>
            <a:chExt cx="3035751" cy="4085166"/>
          </a:xfrm>
        </p:grpSpPr>
        <p:grpSp>
          <p:nvGrpSpPr>
            <p:cNvPr id="145" name="Group 144">
              <a:extLst>
                <a:ext uri="{FF2B5EF4-FFF2-40B4-BE49-F238E27FC236}">
                  <a16:creationId xmlns:a16="http://schemas.microsoft.com/office/drawing/2014/main" id="{A97050DC-3032-47CD-BEA3-B8E3EEA36700}"/>
                </a:ext>
              </a:extLst>
            </p:cNvPr>
            <p:cNvGrpSpPr/>
            <p:nvPr userDrawn="1"/>
          </p:nvGrpSpPr>
          <p:grpSpPr>
            <a:xfrm>
              <a:off x="453600" y="1975769"/>
              <a:ext cx="2023834" cy="2338604"/>
              <a:chOff x="453600" y="1975769"/>
              <a:chExt cx="2023834" cy="2338604"/>
            </a:xfrm>
          </p:grpSpPr>
          <p:sp>
            <p:nvSpPr>
              <p:cNvPr id="151" name="Freeform 150">
                <a:extLst>
                  <a:ext uri="{FF2B5EF4-FFF2-40B4-BE49-F238E27FC236}">
                    <a16:creationId xmlns:a16="http://schemas.microsoft.com/office/drawing/2014/main" id="{2735D1BC-6F0F-C5CF-4171-0069A21647A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52" name="Freeform 151">
                <a:extLst>
                  <a:ext uri="{FF2B5EF4-FFF2-40B4-BE49-F238E27FC236}">
                    <a16:creationId xmlns:a16="http://schemas.microsoft.com/office/drawing/2014/main" id="{107F18B1-4D4E-45CB-D9AF-3B03DB9F4EF3}"/>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53" name="Freeform 152">
                <a:extLst>
                  <a:ext uri="{FF2B5EF4-FFF2-40B4-BE49-F238E27FC236}">
                    <a16:creationId xmlns:a16="http://schemas.microsoft.com/office/drawing/2014/main" id="{E45F0179-255B-7BB7-68D5-641087A550E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54" name="Freeform 153">
                <a:extLst>
                  <a:ext uri="{FF2B5EF4-FFF2-40B4-BE49-F238E27FC236}">
                    <a16:creationId xmlns:a16="http://schemas.microsoft.com/office/drawing/2014/main" id="{A0473382-3F99-79AA-F6CF-1F2A35C64F7C}"/>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46" name="Group 145">
              <a:extLst>
                <a:ext uri="{FF2B5EF4-FFF2-40B4-BE49-F238E27FC236}">
                  <a16:creationId xmlns:a16="http://schemas.microsoft.com/office/drawing/2014/main" id="{F7DCC72E-8AE6-E5EF-8141-47B7B6EEEC10}"/>
                </a:ext>
              </a:extLst>
            </p:cNvPr>
            <p:cNvGrpSpPr/>
            <p:nvPr userDrawn="1"/>
          </p:nvGrpSpPr>
          <p:grpSpPr>
            <a:xfrm>
              <a:off x="1465517" y="3722331"/>
              <a:ext cx="2023834" cy="2338604"/>
              <a:chOff x="1465517" y="3722331"/>
              <a:chExt cx="2023834" cy="2338604"/>
            </a:xfrm>
          </p:grpSpPr>
          <p:sp>
            <p:nvSpPr>
              <p:cNvPr id="147" name="Freeform 146">
                <a:extLst>
                  <a:ext uri="{FF2B5EF4-FFF2-40B4-BE49-F238E27FC236}">
                    <a16:creationId xmlns:a16="http://schemas.microsoft.com/office/drawing/2014/main" id="{0A8D4EFB-5C0C-2CD4-31E5-FA22865E837A}"/>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48" name="Freeform 147">
                <a:extLst>
                  <a:ext uri="{FF2B5EF4-FFF2-40B4-BE49-F238E27FC236}">
                    <a16:creationId xmlns:a16="http://schemas.microsoft.com/office/drawing/2014/main" id="{752BA792-0F2B-9356-2649-BBAF753A2041}"/>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49" name="Freeform 148">
                <a:extLst>
                  <a:ext uri="{FF2B5EF4-FFF2-40B4-BE49-F238E27FC236}">
                    <a16:creationId xmlns:a16="http://schemas.microsoft.com/office/drawing/2014/main" id="{9A9F9BD9-0204-A635-D450-2958673BAE46}"/>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50" name="Freeform 149">
                <a:extLst>
                  <a:ext uri="{FF2B5EF4-FFF2-40B4-BE49-F238E27FC236}">
                    <a16:creationId xmlns:a16="http://schemas.microsoft.com/office/drawing/2014/main" id="{AD06D6C1-EE20-4727-9B63-C915388F077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grpSp>
        <p:nvGrpSpPr>
          <p:cNvPr id="155" name="Group 154">
            <a:extLst>
              <a:ext uri="{FF2B5EF4-FFF2-40B4-BE49-F238E27FC236}">
                <a16:creationId xmlns:a16="http://schemas.microsoft.com/office/drawing/2014/main" id="{88CBCD4E-47CE-BBA6-47E8-2CCA3710254A}"/>
              </a:ext>
            </a:extLst>
          </p:cNvPr>
          <p:cNvGrpSpPr/>
          <p:nvPr userDrawn="1"/>
        </p:nvGrpSpPr>
        <p:grpSpPr>
          <a:xfrm>
            <a:off x="8628188" y="2671684"/>
            <a:ext cx="3035751" cy="4085166"/>
            <a:chOff x="453600" y="1975769"/>
            <a:chExt cx="3035751" cy="4085166"/>
          </a:xfrm>
        </p:grpSpPr>
        <p:grpSp>
          <p:nvGrpSpPr>
            <p:cNvPr id="156" name="Group 155">
              <a:extLst>
                <a:ext uri="{FF2B5EF4-FFF2-40B4-BE49-F238E27FC236}">
                  <a16:creationId xmlns:a16="http://schemas.microsoft.com/office/drawing/2014/main" id="{D0E4194A-59F5-5FDC-FA19-8C1136767B5C}"/>
                </a:ext>
              </a:extLst>
            </p:cNvPr>
            <p:cNvGrpSpPr/>
            <p:nvPr userDrawn="1"/>
          </p:nvGrpSpPr>
          <p:grpSpPr>
            <a:xfrm>
              <a:off x="453600" y="1975769"/>
              <a:ext cx="2023834" cy="2338604"/>
              <a:chOff x="453600" y="1975769"/>
              <a:chExt cx="2023834" cy="2338604"/>
            </a:xfrm>
          </p:grpSpPr>
          <p:sp>
            <p:nvSpPr>
              <p:cNvPr id="162" name="Freeform 161">
                <a:extLst>
                  <a:ext uri="{FF2B5EF4-FFF2-40B4-BE49-F238E27FC236}">
                    <a16:creationId xmlns:a16="http://schemas.microsoft.com/office/drawing/2014/main" id="{E07C0CAF-65F0-54FC-73E8-960CD0047E79}"/>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63" name="Freeform 162">
                <a:extLst>
                  <a:ext uri="{FF2B5EF4-FFF2-40B4-BE49-F238E27FC236}">
                    <a16:creationId xmlns:a16="http://schemas.microsoft.com/office/drawing/2014/main" id="{B1D80526-0660-58B2-851D-5468299BF725}"/>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64" name="Freeform 163">
                <a:extLst>
                  <a:ext uri="{FF2B5EF4-FFF2-40B4-BE49-F238E27FC236}">
                    <a16:creationId xmlns:a16="http://schemas.microsoft.com/office/drawing/2014/main" id="{07426E50-C765-896C-8F7D-A71ABDEE1434}"/>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65" name="Freeform 164">
                <a:extLst>
                  <a:ext uri="{FF2B5EF4-FFF2-40B4-BE49-F238E27FC236}">
                    <a16:creationId xmlns:a16="http://schemas.microsoft.com/office/drawing/2014/main" id="{6BB0DC56-43E1-4478-F4C1-AF74D3AC0525}"/>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57" name="Group 156">
              <a:extLst>
                <a:ext uri="{FF2B5EF4-FFF2-40B4-BE49-F238E27FC236}">
                  <a16:creationId xmlns:a16="http://schemas.microsoft.com/office/drawing/2014/main" id="{1B54305E-6A7D-0F35-0707-DF65336D3E57}"/>
                </a:ext>
              </a:extLst>
            </p:cNvPr>
            <p:cNvGrpSpPr/>
            <p:nvPr userDrawn="1"/>
          </p:nvGrpSpPr>
          <p:grpSpPr>
            <a:xfrm>
              <a:off x="1465517" y="3722331"/>
              <a:ext cx="2023834" cy="2338604"/>
              <a:chOff x="1465517" y="3722331"/>
              <a:chExt cx="2023834" cy="2338604"/>
            </a:xfrm>
          </p:grpSpPr>
          <p:sp>
            <p:nvSpPr>
              <p:cNvPr id="158" name="Freeform 157">
                <a:extLst>
                  <a:ext uri="{FF2B5EF4-FFF2-40B4-BE49-F238E27FC236}">
                    <a16:creationId xmlns:a16="http://schemas.microsoft.com/office/drawing/2014/main" id="{5F9BB29D-1AD8-F8E0-4CF9-6CB67B2DB19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59" name="Freeform 158">
                <a:extLst>
                  <a:ext uri="{FF2B5EF4-FFF2-40B4-BE49-F238E27FC236}">
                    <a16:creationId xmlns:a16="http://schemas.microsoft.com/office/drawing/2014/main" id="{30A42E1C-2403-C9A3-C0F9-CBF3965371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60" name="Freeform 159">
                <a:extLst>
                  <a:ext uri="{FF2B5EF4-FFF2-40B4-BE49-F238E27FC236}">
                    <a16:creationId xmlns:a16="http://schemas.microsoft.com/office/drawing/2014/main" id="{2605ECD5-84F8-80A4-C169-7BEF425BE07B}"/>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61" name="Freeform 160">
                <a:extLst>
                  <a:ext uri="{FF2B5EF4-FFF2-40B4-BE49-F238E27FC236}">
                    <a16:creationId xmlns:a16="http://schemas.microsoft.com/office/drawing/2014/main" id="{527BC8BA-68BB-F853-7351-5E630CCC0D71}"/>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grpSp>
        <p:nvGrpSpPr>
          <p:cNvPr id="225" name="Group 224">
            <a:extLst>
              <a:ext uri="{FF2B5EF4-FFF2-40B4-BE49-F238E27FC236}">
                <a16:creationId xmlns:a16="http://schemas.microsoft.com/office/drawing/2014/main" id="{817F9607-5C3A-DEA2-FDD9-6BBC957E5B10}"/>
              </a:ext>
            </a:extLst>
          </p:cNvPr>
          <p:cNvGrpSpPr/>
          <p:nvPr userDrawn="1"/>
        </p:nvGrpSpPr>
        <p:grpSpPr>
          <a:xfrm>
            <a:off x="1539978" y="930579"/>
            <a:ext cx="2023834" cy="2338604"/>
            <a:chOff x="1465517" y="3722331"/>
            <a:chExt cx="2023834" cy="2338604"/>
          </a:xfrm>
        </p:grpSpPr>
        <p:sp>
          <p:nvSpPr>
            <p:cNvPr id="226" name="Freeform 225">
              <a:extLst>
                <a:ext uri="{FF2B5EF4-FFF2-40B4-BE49-F238E27FC236}">
                  <a16:creationId xmlns:a16="http://schemas.microsoft.com/office/drawing/2014/main" id="{F8E95551-809E-1FE5-9B0C-CE4C53E0929F}"/>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27" name="Freeform 226">
              <a:extLst>
                <a:ext uri="{FF2B5EF4-FFF2-40B4-BE49-F238E27FC236}">
                  <a16:creationId xmlns:a16="http://schemas.microsoft.com/office/drawing/2014/main" id="{E36C128A-C37C-0FB0-DF82-031B06083F63}"/>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28" name="Freeform 227">
              <a:extLst>
                <a:ext uri="{FF2B5EF4-FFF2-40B4-BE49-F238E27FC236}">
                  <a16:creationId xmlns:a16="http://schemas.microsoft.com/office/drawing/2014/main" id="{175CB0EA-AC73-AC12-D774-496CA04A2DD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29" name="Freeform 228">
              <a:extLst>
                <a:ext uri="{FF2B5EF4-FFF2-40B4-BE49-F238E27FC236}">
                  <a16:creationId xmlns:a16="http://schemas.microsoft.com/office/drawing/2014/main" id="{6AA66990-268A-55F7-8A77-A7C079A374D6}"/>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215" name="Group 214">
            <a:extLst>
              <a:ext uri="{FF2B5EF4-FFF2-40B4-BE49-F238E27FC236}">
                <a16:creationId xmlns:a16="http://schemas.microsoft.com/office/drawing/2014/main" id="{E43DFCB5-2042-3553-82B2-EE1ACA996DDA}"/>
              </a:ext>
            </a:extLst>
          </p:cNvPr>
          <p:cNvGrpSpPr/>
          <p:nvPr userDrawn="1"/>
        </p:nvGrpSpPr>
        <p:grpSpPr>
          <a:xfrm>
            <a:off x="3562986" y="930579"/>
            <a:ext cx="2023834" cy="2338604"/>
            <a:chOff x="1465517" y="3722331"/>
            <a:chExt cx="2023834" cy="2338604"/>
          </a:xfrm>
        </p:grpSpPr>
        <p:sp>
          <p:nvSpPr>
            <p:cNvPr id="216" name="Freeform 215">
              <a:extLst>
                <a:ext uri="{FF2B5EF4-FFF2-40B4-BE49-F238E27FC236}">
                  <a16:creationId xmlns:a16="http://schemas.microsoft.com/office/drawing/2014/main" id="{F73A6EFC-D6D2-3481-2CE0-5E7AA9DF6B82}"/>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17" name="Freeform 216">
              <a:extLst>
                <a:ext uri="{FF2B5EF4-FFF2-40B4-BE49-F238E27FC236}">
                  <a16:creationId xmlns:a16="http://schemas.microsoft.com/office/drawing/2014/main" id="{E770F655-9EF9-8868-48F0-CB51E2600400}"/>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18" name="Freeform 217">
              <a:extLst>
                <a:ext uri="{FF2B5EF4-FFF2-40B4-BE49-F238E27FC236}">
                  <a16:creationId xmlns:a16="http://schemas.microsoft.com/office/drawing/2014/main" id="{093383E9-5FDC-4A68-E5CA-4CEE5C40C621}"/>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19" name="Freeform 218">
              <a:extLst>
                <a:ext uri="{FF2B5EF4-FFF2-40B4-BE49-F238E27FC236}">
                  <a16:creationId xmlns:a16="http://schemas.microsoft.com/office/drawing/2014/main" id="{16FE8FBF-225C-FE3C-F16B-057398D94FD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205" name="Group 204">
            <a:extLst>
              <a:ext uri="{FF2B5EF4-FFF2-40B4-BE49-F238E27FC236}">
                <a16:creationId xmlns:a16="http://schemas.microsoft.com/office/drawing/2014/main" id="{8682743D-D225-A1DC-E342-C6A42FC3121A}"/>
              </a:ext>
            </a:extLst>
          </p:cNvPr>
          <p:cNvGrpSpPr/>
          <p:nvPr userDrawn="1"/>
        </p:nvGrpSpPr>
        <p:grpSpPr>
          <a:xfrm>
            <a:off x="5585995" y="930579"/>
            <a:ext cx="2023834" cy="2338604"/>
            <a:chOff x="1465517" y="3722331"/>
            <a:chExt cx="2023834" cy="2338604"/>
          </a:xfrm>
        </p:grpSpPr>
        <p:sp>
          <p:nvSpPr>
            <p:cNvPr id="206" name="Freeform 205">
              <a:extLst>
                <a:ext uri="{FF2B5EF4-FFF2-40B4-BE49-F238E27FC236}">
                  <a16:creationId xmlns:a16="http://schemas.microsoft.com/office/drawing/2014/main" id="{448024C6-38F9-F454-DAB0-E9B6BB48D614}"/>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07" name="Freeform 206">
              <a:extLst>
                <a:ext uri="{FF2B5EF4-FFF2-40B4-BE49-F238E27FC236}">
                  <a16:creationId xmlns:a16="http://schemas.microsoft.com/office/drawing/2014/main" id="{606DD687-E28D-85C3-FF7F-B3786D7412D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08" name="Freeform 207">
              <a:extLst>
                <a:ext uri="{FF2B5EF4-FFF2-40B4-BE49-F238E27FC236}">
                  <a16:creationId xmlns:a16="http://schemas.microsoft.com/office/drawing/2014/main" id="{F4EABBFD-BB9D-12D3-C774-A8C3D5E1DA3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09" name="Freeform 208">
              <a:extLst>
                <a:ext uri="{FF2B5EF4-FFF2-40B4-BE49-F238E27FC236}">
                  <a16:creationId xmlns:a16="http://schemas.microsoft.com/office/drawing/2014/main" id="{3AF348A5-7131-53ED-049E-A617F8F2B40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95" name="Group 194">
            <a:extLst>
              <a:ext uri="{FF2B5EF4-FFF2-40B4-BE49-F238E27FC236}">
                <a16:creationId xmlns:a16="http://schemas.microsoft.com/office/drawing/2014/main" id="{F670C43D-E8F7-E8FE-813F-51B7D16392DF}"/>
              </a:ext>
            </a:extLst>
          </p:cNvPr>
          <p:cNvGrpSpPr/>
          <p:nvPr userDrawn="1"/>
        </p:nvGrpSpPr>
        <p:grpSpPr>
          <a:xfrm>
            <a:off x="7609003" y="930579"/>
            <a:ext cx="2023834" cy="2338604"/>
            <a:chOff x="1465517" y="3722331"/>
            <a:chExt cx="2023834" cy="2338604"/>
          </a:xfrm>
        </p:grpSpPr>
        <p:sp>
          <p:nvSpPr>
            <p:cNvPr id="196" name="Freeform 195">
              <a:extLst>
                <a:ext uri="{FF2B5EF4-FFF2-40B4-BE49-F238E27FC236}">
                  <a16:creationId xmlns:a16="http://schemas.microsoft.com/office/drawing/2014/main" id="{893DBB24-8331-CEC1-649C-30292192B656}"/>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97" name="Freeform 196">
              <a:extLst>
                <a:ext uri="{FF2B5EF4-FFF2-40B4-BE49-F238E27FC236}">
                  <a16:creationId xmlns:a16="http://schemas.microsoft.com/office/drawing/2014/main" id="{BF250A7C-734F-A8A1-6FB2-C90D3DB929E2}"/>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98" name="Freeform 197">
              <a:extLst>
                <a:ext uri="{FF2B5EF4-FFF2-40B4-BE49-F238E27FC236}">
                  <a16:creationId xmlns:a16="http://schemas.microsoft.com/office/drawing/2014/main" id="{91259801-EBE3-BC3D-79FF-71BC66408B3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99" name="Freeform 198">
              <a:extLst>
                <a:ext uri="{FF2B5EF4-FFF2-40B4-BE49-F238E27FC236}">
                  <a16:creationId xmlns:a16="http://schemas.microsoft.com/office/drawing/2014/main" id="{45417FA5-327C-B62E-24A8-877679942208}"/>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grpSp>
        <p:nvGrpSpPr>
          <p:cNvPr id="185" name="Group 184">
            <a:extLst>
              <a:ext uri="{FF2B5EF4-FFF2-40B4-BE49-F238E27FC236}">
                <a16:creationId xmlns:a16="http://schemas.microsoft.com/office/drawing/2014/main" id="{5F3A0793-D96F-E33A-C690-F2841DDD9C36}"/>
              </a:ext>
            </a:extLst>
          </p:cNvPr>
          <p:cNvGrpSpPr/>
          <p:nvPr userDrawn="1"/>
        </p:nvGrpSpPr>
        <p:grpSpPr>
          <a:xfrm>
            <a:off x="9640105" y="930579"/>
            <a:ext cx="2023834" cy="2338604"/>
            <a:chOff x="1465517" y="3722331"/>
            <a:chExt cx="2023834" cy="2338604"/>
          </a:xfrm>
        </p:grpSpPr>
        <p:sp>
          <p:nvSpPr>
            <p:cNvPr id="186" name="Freeform 185">
              <a:extLst>
                <a:ext uri="{FF2B5EF4-FFF2-40B4-BE49-F238E27FC236}">
                  <a16:creationId xmlns:a16="http://schemas.microsoft.com/office/drawing/2014/main" id="{3CC5364A-244F-823F-7772-F2FDE9557C43}"/>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87" name="Freeform 186">
              <a:extLst>
                <a:ext uri="{FF2B5EF4-FFF2-40B4-BE49-F238E27FC236}">
                  <a16:creationId xmlns:a16="http://schemas.microsoft.com/office/drawing/2014/main" id="{662A5A56-A3D6-1BF9-1104-02945D247F5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88" name="Freeform 187">
              <a:extLst>
                <a:ext uri="{FF2B5EF4-FFF2-40B4-BE49-F238E27FC236}">
                  <a16:creationId xmlns:a16="http://schemas.microsoft.com/office/drawing/2014/main" id="{150DE836-BD64-2375-C157-8FA25CDDE1A0}"/>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89" name="Freeform 188">
              <a:extLst>
                <a:ext uri="{FF2B5EF4-FFF2-40B4-BE49-F238E27FC236}">
                  <a16:creationId xmlns:a16="http://schemas.microsoft.com/office/drawing/2014/main" id="{D00ECB00-867B-295B-D4FD-A953212237C9}"/>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272285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3B25E3D6-2A2E-464A-8CB9-910A73E922D2}"/>
              </a:ext>
            </a:extLst>
          </p:cNvPr>
          <p:cNvCxnSpPr/>
          <p:nvPr userDrawn="1"/>
        </p:nvCxnSpPr>
        <p:spPr>
          <a:xfrm>
            <a:off x="1226359" y="4878388"/>
            <a:ext cx="9736242" cy="0"/>
          </a:xfrm>
          <a:prstGeom prst="line">
            <a:avLst/>
          </a:prstGeom>
          <a:ln w="36068">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7AC1507B-4D7E-4A03-BD68-719F3B4FFFFE}"/>
              </a:ext>
            </a:extLst>
          </p:cNvPr>
          <p:cNvGrpSpPr/>
          <p:nvPr userDrawn="1"/>
        </p:nvGrpSpPr>
        <p:grpSpPr>
          <a:xfrm>
            <a:off x="1098343" y="3580937"/>
            <a:ext cx="256032" cy="1426311"/>
            <a:chOff x="1098343" y="3580937"/>
            <a:chExt cx="256032" cy="1426311"/>
          </a:xfrm>
        </p:grpSpPr>
        <p:cxnSp>
          <p:nvCxnSpPr>
            <p:cNvPr id="36" name="Straight Connector 35">
              <a:extLst>
                <a:ext uri="{FF2B5EF4-FFF2-40B4-BE49-F238E27FC236}">
                  <a16:creationId xmlns:a16="http://schemas.microsoft.com/office/drawing/2014/main" id="{F344BED5-CC6A-4BE9-A525-8E8D0064488A}"/>
                </a:ext>
              </a:extLst>
            </p:cNvPr>
            <p:cNvCxnSpPr>
              <a:cxnSpLocks/>
            </p:cNvCxnSpPr>
            <p:nvPr userDrawn="1"/>
          </p:nvCxnSpPr>
          <p:spPr>
            <a:xfrm rot="16200000">
              <a:off x="563419"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A2C7B801-E8A3-4356-8E6E-5A82DA9E1443}"/>
                </a:ext>
              </a:extLst>
            </p:cNvPr>
            <p:cNvSpPr/>
            <p:nvPr userDrawn="1"/>
          </p:nvSpPr>
          <p:spPr>
            <a:xfrm>
              <a:off x="1098343"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grpSp>
      <p:grpSp>
        <p:nvGrpSpPr>
          <p:cNvPr id="38" name="Group 37">
            <a:extLst>
              <a:ext uri="{FF2B5EF4-FFF2-40B4-BE49-F238E27FC236}">
                <a16:creationId xmlns:a16="http://schemas.microsoft.com/office/drawing/2014/main" id="{BEB49D06-EF63-4C3A-910B-CB6831B16C9D}"/>
              </a:ext>
            </a:extLst>
          </p:cNvPr>
          <p:cNvGrpSpPr/>
          <p:nvPr userDrawn="1"/>
        </p:nvGrpSpPr>
        <p:grpSpPr>
          <a:xfrm>
            <a:off x="1995041" y="4439619"/>
            <a:ext cx="128016" cy="502920"/>
            <a:chOff x="1973856" y="4439619"/>
            <a:chExt cx="128016" cy="502920"/>
          </a:xfrm>
        </p:grpSpPr>
        <p:cxnSp>
          <p:nvCxnSpPr>
            <p:cNvPr id="32" name="Straight Connector 31">
              <a:extLst>
                <a:ext uri="{FF2B5EF4-FFF2-40B4-BE49-F238E27FC236}">
                  <a16:creationId xmlns:a16="http://schemas.microsoft.com/office/drawing/2014/main" id="{327E53F1-5E20-4EC7-87CF-EB6E9FDE9F12}"/>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C87D9C1-E63A-4E7F-A2F2-B9441DFAFE6B}"/>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grpSp>
      <p:grpSp>
        <p:nvGrpSpPr>
          <p:cNvPr id="39" name="Group 38">
            <a:extLst>
              <a:ext uri="{FF2B5EF4-FFF2-40B4-BE49-F238E27FC236}">
                <a16:creationId xmlns:a16="http://schemas.microsoft.com/office/drawing/2014/main" id="{4FA409AA-6816-4FFF-BA25-BAD4447A906F}"/>
              </a:ext>
            </a:extLst>
          </p:cNvPr>
          <p:cNvGrpSpPr/>
          <p:nvPr userDrawn="1"/>
        </p:nvGrpSpPr>
        <p:grpSpPr>
          <a:xfrm>
            <a:off x="2785120" y="4439619"/>
            <a:ext cx="128016" cy="502920"/>
            <a:chOff x="1973856" y="4439619"/>
            <a:chExt cx="128016" cy="502920"/>
          </a:xfrm>
        </p:grpSpPr>
        <p:cxnSp>
          <p:nvCxnSpPr>
            <p:cNvPr id="40" name="Straight Connector 39">
              <a:extLst>
                <a:ext uri="{FF2B5EF4-FFF2-40B4-BE49-F238E27FC236}">
                  <a16:creationId xmlns:a16="http://schemas.microsoft.com/office/drawing/2014/main" id="{5CA6520F-1760-430A-B65E-C626CFF2F72B}"/>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9843C49-812F-4AC4-8759-BFA1B2C480FD}"/>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grpSp>
      <p:grpSp>
        <p:nvGrpSpPr>
          <p:cNvPr id="42" name="Group 41">
            <a:extLst>
              <a:ext uri="{FF2B5EF4-FFF2-40B4-BE49-F238E27FC236}">
                <a16:creationId xmlns:a16="http://schemas.microsoft.com/office/drawing/2014/main" id="{4C21F7E2-F666-48FA-AABB-65E011391734}"/>
              </a:ext>
            </a:extLst>
          </p:cNvPr>
          <p:cNvGrpSpPr/>
          <p:nvPr userDrawn="1"/>
        </p:nvGrpSpPr>
        <p:grpSpPr>
          <a:xfrm>
            <a:off x="4411766" y="4439619"/>
            <a:ext cx="128016" cy="502920"/>
            <a:chOff x="1973856" y="4439619"/>
            <a:chExt cx="128016" cy="502920"/>
          </a:xfrm>
        </p:grpSpPr>
        <p:cxnSp>
          <p:nvCxnSpPr>
            <p:cNvPr id="43" name="Straight Connector 42">
              <a:extLst>
                <a:ext uri="{FF2B5EF4-FFF2-40B4-BE49-F238E27FC236}">
                  <a16:creationId xmlns:a16="http://schemas.microsoft.com/office/drawing/2014/main" id="{D8569AFA-3030-46B5-8C96-BBA5D82A9D78}"/>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5F0F0204-329B-4C59-9376-DA2E190A41F2}"/>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grpSp>
      <p:grpSp>
        <p:nvGrpSpPr>
          <p:cNvPr id="45" name="Group 44">
            <a:extLst>
              <a:ext uri="{FF2B5EF4-FFF2-40B4-BE49-F238E27FC236}">
                <a16:creationId xmlns:a16="http://schemas.microsoft.com/office/drawing/2014/main" id="{FD9007D7-5B92-4731-A39C-F5A6EBB39A0F}"/>
              </a:ext>
            </a:extLst>
          </p:cNvPr>
          <p:cNvGrpSpPr/>
          <p:nvPr userDrawn="1"/>
        </p:nvGrpSpPr>
        <p:grpSpPr>
          <a:xfrm>
            <a:off x="5219453" y="4439619"/>
            <a:ext cx="128016" cy="502920"/>
            <a:chOff x="1973856" y="4439619"/>
            <a:chExt cx="128016" cy="502920"/>
          </a:xfrm>
        </p:grpSpPr>
        <p:cxnSp>
          <p:nvCxnSpPr>
            <p:cNvPr id="46" name="Straight Connector 45">
              <a:extLst>
                <a:ext uri="{FF2B5EF4-FFF2-40B4-BE49-F238E27FC236}">
                  <a16:creationId xmlns:a16="http://schemas.microsoft.com/office/drawing/2014/main" id="{EEEC3455-89C8-487D-A4AD-5C3E0D6D7378}"/>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60D5132D-9C05-4BA1-9DC5-047AD05AFCAD}"/>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grpSp>
      <p:grpSp>
        <p:nvGrpSpPr>
          <p:cNvPr id="75" name="Group 74">
            <a:extLst>
              <a:ext uri="{FF2B5EF4-FFF2-40B4-BE49-F238E27FC236}">
                <a16:creationId xmlns:a16="http://schemas.microsoft.com/office/drawing/2014/main" id="{E298C5F6-9A26-42A5-8CE6-0AB714917758}"/>
              </a:ext>
            </a:extLst>
          </p:cNvPr>
          <p:cNvGrpSpPr/>
          <p:nvPr userDrawn="1"/>
        </p:nvGrpSpPr>
        <p:grpSpPr>
          <a:xfrm>
            <a:off x="6841493" y="4439619"/>
            <a:ext cx="128016" cy="502920"/>
            <a:chOff x="6841493" y="4439619"/>
            <a:chExt cx="128016" cy="502920"/>
          </a:xfrm>
        </p:grpSpPr>
        <p:cxnSp>
          <p:nvCxnSpPr>
            <p:cNvPr id="49" name="Straight Connector 48">
              <a:extLst>
                <a:ext uri="{FF2B5EF4-FFF2-40B4-BE49-F238E27FC236}">
                  <a16:creationId xmlns:a16="http://schemas.microsoft.com/office/drawing/2014/main" id="{EECD6B90-8AB5-404B-8C47-296EACB3A748}"/>
                </a:ext>
              </a:extLst>
            </p:cNvPr>
            <p:cNvCxnSpPr>
              <a:cxnSpLocks/>
            </p:cNvCxnSpPr>
            <p:nvPr userDrawn="1"/>
          </p:nvCxnSpPr>
          <p:spPr>
            <a:xfrm rot="16200000">
              <a:off x="6686045"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019B7AA1-FBFB-4467-A894-A8493F7A6AA8}"/>
                </a:ext>
              </a:extLst>
            </p:cNvPr>
            <p:cNvSpPr/>
            <p:nvPr userDrawn="1"/>
          </p:nvSpPr>
          <p:spPr>
            <a:xfrm>
              <a:off x="6841493"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grpSp>
      <p:grpSp>
        <p:nvGrpSpPr>
          <p:cNvPr id="51" name="Group 50">
            <a:extLst>
              <a:ext uri="{FF2B5EF4-FFF2-40B4-BE49-F238E27FC236}">
                <a16:creationId xmlns:a16="http://schemas.microsoft.com/office/drawing/2014/main" id="{37A216D3-B10A-49A2-91E7-6B15001A3FB0}"/>
              </a:ext>
            </a:extLst>
          </p:cNvPr>
          <p:cNvGrpSpPr/>
          <p:nvPr userDrawn="1"/>
        </p:nvGrpSpPr>
        <p:grpSpPr>
          <a:xfrm>
            <a:off x="7653514" y="4439619"/>
            <a:ext cx="128016" cy="502920"/>
            <a:chOff x="1973856" y="4439619"/>
            <a:chExt cx="128016" cy="502920"/>
          </a:xfrm>
        </p:grpSpPr>
        <p:cxnSp>
          <p:nvCxnSpPr>
            <p:cNvPr id="52" name="Straight Connector 51">
              <a:extLst>
                <a:ext uri="{FF2B5EF4-FFF2-40B4-BE49-F238E27FC236}">
                  <a16:creationId xmlns:a16="http://schemas.microsoft.com/office/drawing/2014/main" id="{C9539913-F5B6-46CE-8254-5D926DEA5760}"/>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111FC251-CB3D-4E38-ACB7-A62B2D60EB47}"/>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grpSp>
      <p:grpSp>
        <p:nvGrpSpPr>
          <p:cNvPr id="54" name="Group 53">
            <a:extLst>
              <a:ext uri="{FF2B5EF4-FFF2-40B4-BE49-F238E27FC236}">
                <a16:creationId xmlns:a16="http://schemas.microsoft.com/office/drawing/2014/main" id="{33A48BF4-E5AF-426C-B91A-E2874F887DFC}"/>
              </a:ext>
            </a:extLst>
          </p:cNvPr>
          <p:cNvGrpSpPr/>
          <p:nvPr userDrawn="1"/>
        </p:nvGrpSpPr>
        <p:grpSpPr>
          <a:xfrm>
            <a:off x="9275553" y="4439619"/>
            <a:ext cx="128016" cy="502920"/>
            <a:chOff x="1973856" y="4439619"/>
            <a:chExt cx="128016" cy="502920"/>
          </a:xfrm>
        </p:grpSpPr>
        <p:cxnSp>
          <p:nvCxnSpPr>
            <p:cNvPr id="55" name="Straight Connector 54">
              <a:extLst>
                <a:ext uri="{FF2B5EF4-FFF2-40B4-BE49-F238E27FC236}">
                  <a16:creationId xmlns:a16="http://schemas.microsoft.com/office/drawing/2014/main" id="{43156CFF-0844-4928-96F2-9B7989831CB0}"/>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0B7D5F2D-1085-4523-9A56-C2B16A2F0464}"/>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grpSp>
      <p:grpSp>
        <p:nvGrpSpPr>
          <p:cNvPr id="57" name="Group 56">
            <a:extLst>
              <a:ext uri="{FF2B5EF4-FFF2-40B4-BE49-F238E27FC236}">
                <a16:creationId xmlns:a16="http://schemas.microsoft.com/office/drawing/2014/main" id="{B2166A5C-6403-42D7-8962-0052BEA0363E}"/>
              </a:ext>
            </a:extLst>
          </p:cNvPr>
          <p:cNvGrpSpPr/>
          <p:nvPr userDrawn="1"/>
        </p:nvGrpSpPr>
        <p:grpSpPr>
          <a:xfrm>
            <a:off x="10087574" y="4439619"/>
            <a:ext cx="128016" cy="502920"/>
            <a:chOff x="1973856" y="4439619"/>
            <a:chExt cx="128016" cy="502920"/>
          </a:xfrm>
        </p:grpSpPr>
        <p:cxnSp>
          <p:nvCxnSpPr>
            <p:cNvPr id="58" name="Straight Connector 57">
              <a:extLst>
                <a:ext uri="{FF2B5EF4-FFF2-40B4-BE49-F238E27FC236}">
                  <a16:creationId xmlns:a16="http://schemas.microsoft.com/office/drawing/2014/main" id="{6BDD4C7A-BAE9-4341-ACA2-BC09D58B2EB2}"/>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2092417B-AC2A-401B-90D8-62AA0CC234E7}"/>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grpSp>
      <p:grpSp>
        <p:nvGrpSpPr>
          <p:cNvPr id="81" name="Group 80">
            <a:extLst>
              <a:ext uri="{FF2B5EF4-FFF2-40B4-BE49-F238E27FC236}">
                <a16:creationId xmlns:a16="http://schemas.microsoft.com/office/drawing/2014/main" id="{575A635E-0C3E-4F07-842B-60231D9875D4}"/>
              </a:ext>
            </a:extLst>
          </p:cNvPr>
          <p:cNvGrpSpPr/>
          <p:nvPr userDrawn="1"/>
        </p:nvGrpSpPr>
        <p:grpSpPr>
          <a:xfrm>
            <a:off x="3532404" y="3580937"/>
            <a:ext cx="256032" cy="1426311"/>
            <a:chOff x="3532404" y="3580937"/>
            <a:chExt cx="256032" cy="1426311"/>
          </a:xfrm>
        </p:grpSpPr>
        <p:cxnSp>
          <p:nvCxnSpPr>
            <p:cNvPr id="61" name="Straight Connector 60">
              <a:extLst>
                <a:ext uri="{FF2B5EF4-FFF2-40B4-BE49-F238E27FC236}">
                  <a16:creationId xmlns:a16="http://schemas.microsoft.com/office/drawing/2014/main" id="{CC9D07EB-53D6-4BBA-ACB6-E8F63F9A0835}"/>
                </a:ext>
              </a:extLst>
            </p:cNvPr>
            <p:cNvCxnSpPr>
              <a:cxnSpLocks/>
            </p:cNvCxnSpPr>
            <p:nvPr userDrawn="1"/>
          </p:nvCxnSpPr>
          <p:spPr>
            <a:xfrm rot="16200000">
              <a:off x="2997480"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45616335-BCB9-464C-BEA1-A1E7E74FD8BE}"/>
                </a:ext>
              </a:extLst>
            </p:cNvPr>
            <p:cNvSpPr/>
            <p:nvPr userDrawn="1"/>
          </p:nvSpPr>
          <p:spPr>
            <a:xfrm>
              <a:off x="3532404"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grpSp>
      <p:grpSp>
        <p:nvGrpSpPr>
          <p:cNvPr id="78" name="Group 77">
            <a:extLst>
              <a:ext uri="{FF2B5EF4-FFF2-40B4-BE49-F238E27FC236}">
                <a16:creationId xmlns:a16="http://schemas.microsoft.com/office/drawing/2014/main" id="{9703DC63-2401-4AD3-8B32-193667CD897E}"/>
              </a:ext>
            </a:extLst>
          </p:cNvPr>
          <p:cNvGrpSpPr/>
          <p:nvPr userDrawn="1"/>
        </p:nvGrpSpPr>
        <p:grpSpPr>
          <a:xfrm>
            <a:off x="5966465" y="3580937"/>
            <a:ext cx="256032" cy="1426311"/>
            <a:chOff x="5966465" y="3580937"/>
            <a:chExt cx="256032" cy="1426311"/>
          </a:xfrm>
        </p:grpSpPr>
        <p:cxnSp>
          <p:nvCxnSpPr>
            <p:cNvPr id="64" name="Straight Connector 63">
              <a:extLst>
                <a:ext uri="{FF2B5EF4-FFF2-40B4-BE49-F238E27FC236}">
                  <a16:creationId xmlns:a16="http://schemas.microsoft.com/office/drawing/2014/main" id="{16A6E3F7-6319-4441-AFD9-C3D4F2972FA5}"/>
                </a:ext>
              </a:extLst>
            </p:cNvPr>
            <p:cNvCxnSpPr>
              <a:cxnSpLocks/>
            </p:cNvCxnSpPr>
            <p:nvPr userDrawn="1"/>
          </p:nvCxnSpPr>
          <p:spPr>
            <a:xfrm rot="16200000">
              <a:off x="5431541"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4C9D2D7D-12CB-4802-999B-1D1F87BE0FA5}"/>
                </a:ext>
              </a:extLst>
            </p:cNvPr>
            <p:cNvSpPr/>
            <p:nvPr userDrawn="1"/>
          </p:nvSpPr>
          <p:spPr>
            <a:xfrm>
              <a:off x="5966465"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grpSp>
      <p:grpSp>
        <p:nvGrpSpPr>
          <p:cNvPr id="77" name="Group 76">
            <a:extLst>
              <a:ext uri="{FF2B5EF4-FFF2-40B4-BE49-F238E27FC236}">
                <a16:creationId xmlns:a16="http://schemas.microsoft.com/office/drawing/2014/main" id="{24158274-99B6-424C-9DB7-4B178174FCD6}"/>
              </a:ext>
            </a:extLst>
          </p:cNvPr>
          <p:cNvGrpSpPr/>
          <p:nvPr userDrawn="1"/>
        </p:nvGrpSpPr>
        <p:grpSpPr>
          <a:xfrm>
            <a:off x="8400525" y="3580937"/>
            <a:ext cx="256032" cy="1426311"/>
            <a:chOff x="8400525" y="3580937"/>
            <a:chExt cx="256032" cy="1426311"/>
          </a:xfrm>
        </p:grpSpPr>
        <p:cxnSp>
          <p:nvCxnSpPr>
            <p:cNvPr id="67" name="Straight Connector 66">
              <a:extLst>
                <a:ext uri="{FF2B5EF4-FFF2-40B4-BE49-F238E27FC236}">
                  <a16:creationId xmlns:a16="http://schemas.microsoft.com/office/drawing/2014/main" id="{8E62A3E4-AE49-44CE-8671-D9E2E7A149F4}"/>
                </a:ext>
              </a:extLst>
            </p:cNvPr>
            <p:cNvCxnSpPr>
              <a:cxnSpLocks/>
            </p:cNvCxnSpPr>
            <p:nvPr userDrawn="1"/>
          </p:nvCxnSpPr>
          <p:spPr>
            <a:xfrm rot="16200000">
              <a:off x="7865601"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D1DACA3F-BDD7-46A1-9FFC-5C9E3DC0319B}"/>
                </a:ext>
              </a:extLst>
            </p:cNvPr>
            <p:cNvSpPr/>
            <p:nvPr userDrawn="1"/>
          </p:nvSpPr>
          <p:spPr>
            <a:xfrm>
              <a:off x="8400525"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grpSp>
      <p:grpSp>
        <p:nvGrpSpPr>
          <p:cNvPr id="76" name="Group 75">
            <a:extLst>
              <a:ext uri="{FF2B5EF4-FFF2-40B4-BE49-F238E27FC236}">
                <a16:creationId xmlns:a16="http://schemas.microsoft.com/office/drawing/2014/main" id="{CDBF36D1-D00D-4D0E-A137-B0C1518AA950}"/>
              </a:ext>
            </a:extLst>
          </p:cNvPr>
          <p:cNvGrpSpPr/>
          <p:nvPr userDrawn="1"/>
        </p:nvGrpSpPr>
        <p:grpSpPr>
          <a:xfrm>
            <a:off x="10834585" y="3580937"/>
            <a:ext cx="256032" cy="1431463"/>
            <a:chOff x="10834585" y="3580937"/>
            <a:chExt cx="256032" cy="1431463"/>
          </a:xfrm>
        </p:grpSpPr>
        <p:cxnSp>
          <p:nvCxnSpPr>
            <p:cNvPr id="70" name="Straight Connector 69">
              <a:extLst>
                <a:ext uri="{FF2B5EF4-FFF2-40B4-BE49-F238E27FC236}">
                  <a16:creationId xmlns:a16="http://schemas.microsoft.com/office/drawing/2014/main" id="{FA69A115-43BB-4F45-8737-8989918E4F3D}"/>
                </a:ext>
              </a:extLst>
            </p:cNvPr>
            <p:cNvCxnSpPr>
              <a:cxnSpLocks/>
            </p:cNvCxnSpPr>
            <p:nvPr userDrawn="1"/>
          </p:nvCxnSpPr>
          <p:spPr>
            <a:xfrm rot="16200000">
              <a:off x="10299661"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F08C80E3-AE2D-440D-A9D5-30C4A542F095}"/>
                </a:ext>
              </a:extLst>
            </p:cNvPr>
            <p:cNvSpPr/>
            <p:nvPr userDrawn="1"/>
          </p:nvSpPr>
          <p:spPr>
            <a:xfrm>
              <a:off x="10834585" y="4756368"/>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grpSp>
      <p:sp>
        <p:nvSpPr>
          <p:cNvPr id="2" name="Title 1">
            <a:extLst>
              <a:ext uri="{FF2B5EF4-FFF2-40B4-BE49-F238E27FC236}">
                <a16:creationId xmlns:a16="http://schemas.microsoft.com/office/drawing/2014/main" id="{43FA2CB5-635E-4CF6-B11D-F2C5041ADBEA}"/>
              </a:ext>
            </a:extLst>
          </p:cNvPr>
          <p:cNvSpPr>
            <a:spLocks noGrp="1"/>
          </p:cNvSpPr>
          <p:nvPr userDrawn="1">
            <p:ph type="ctrTitle"/>
          </p:nvPr>
        </p:nvSpPr>
        <p:spPr>
          <a:xfrm>
            <a:off x="1524000" y="509764"/>
            <a:ext cx="9144000" cy="685801"/>
          </a:xfrm>
        </p:spPr>
        <p:txBody>
          <a:bodyPr rtlCol="0" anchor="t" anchorCtr="0">
            <a:normAutofit/>
          </a:bodyPr>
          <a:lstStyle>
            <a:lvl1pPr algn="ctr">
              <a:defRPr sz="440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69C4E9CB-8B65-4E12-967D-06EAE4393B42}"/>
              </a:ext>
            </a:extLst>
          </p:cNvPr>
          <p:cNvSpPr>
            <a:spLocks noGrp="1"/>
          </p:cNvSpPr>
          <p:nvPr userDrawn="1">
            <p:ph type="subTitle" idx="1"/>
          </p:nvPr>
        </p:nvSpPr>
        <p:spPr>
          <a:xfrm>
            <a:off x="1524000" y="1240970"/>
            <a:ext cx="9144000" cy="492294"/>
          </a:xfrm>
        </p:spPr>
        <p:txBody>
          <a:bodyPr rtlCol="0">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Date Placeholder 3">
            <a:extLst>
              <a:ext uri="{FF2B5EF4-FFF2-40B4-BE49-F238E27FC236}">
                <a16:creationId xmlns:a16="http://schemas.microsoft.com/office/drawing/2014/main" id="{2B3FA692-96F4-4A7F-8487-22F20A708F1C}"/>
              </a:ext>
            </a:extLst>
          </p:cNvPr>
          <p:cNvSpPr>
            <a:spLocks noGrp="1"/>
          </p:cNvSpPr>
          <p:nvPr userDrawn="1">
            <p:ph type="dt" sz="half" idx="10"/>
          </p:nvPr>
        </p:nvSpPr>
        <p:spPr/>
        <p:txBody>
          <a:bodyPr rtlCol="0"/>
          <a:lstStyle>
            <a:lvl1pPr>
              <a:defRPr/>
            </a:lvl1pPr>
          </a:lstStyle>
          <a:p>
            <a:fld id="{8BF54D71-9152-4C65-B617-5E39A5429B67}" type="datetime1">
              <a:rPr lang="en-GB" noProof="0" smtClean="0"/>
              <a:pPr/>
              <a:t>04/09/2024</a:t>
            </a:fld>
            <a:endParaRPr lang="en-GB" noProof="0" dirty="0"/>
          </a:p>
        </p:txBody>
      </p:sp>
      <p:sp>
        <p:nvSpPr>
          <p:cNvPr id="5" name="Footer Placeholder 4">
            <a:extLst>
              <a:ext uri="{FF2B5EF4-FFF2-40B4-BE49-F238E27FC236}">
                <a16:creationId xmlns:a16="http://schemas.microsoft.com/office/drawing/2014/main" id="{1792D85A-DF1E-4EFB-B064-60EF7F601D7D}"/>
              </a:ext>
            </a:extLst>
          </p:cNvPr>
          <p:cNvSpPr>
            <a:spLocks noGrp="1"/>
          </p:cNvSpPr>
          <p:nvPr userDrawn="1">
            <p:ph type="ftr" sz="quarter" idx="11"/>
          </p:nvPr>
        </p:nvSpPr>
        <p:spPr/>
        <p:txBody>
          <a:bodyPr rtlCol="0"/>
          <a:lstStyle/>
          <a:p>
            <a:pPr rtl="0"/>
            <a:endParaRPr lang="en-GB" noProof="0" dirty="0"/>
          </a:p>
        </p:txBody>
      </p:sp>
      <p:sp>
        <p:nvSpPr>
          <p:cNvPr id="6" name="Slide Number Placeholder 5">
            <a:extLst>
              <a:ext uri="{FF2B5EF4-FFF2-40B4-BE49-F238E27FC236}">
                <a16:creationId xmlns:a16="http://schemas.microsoft.com/office/drawing/2014/main" id="{CAE20109-909E-4186-BEE5-888E05F28C67}"/>
              </a:ext>
            </a:extLst>
          </p:cNvPr>
          <p:cNvSpPr>
            <a:spLocks noGrp="1"/>
          </p:cNvSpPr>
          <p:nvPr userDrawn="1">
            <p:ph type="sldNum" sz="quarter" idx="12"/>
          </p:nvPr>
        </p:nvSpPr>
        <p:spPr/>
        <p:txBody>
          <a:bodyPr rtlCol="0"/>
          <a:lstStyle/>
          <a:p>
            <a:pPr rtl="0"/>
            <a:fld id="{06075B66-BB0A-40EC-93F2-D831CFF2799C}" type="slidenum">
              <a:rPr lang="en-GB" noProof="0" smtClean="0"/>
              <a:t>‹#›</a:t>
            </a:fld>
            <a:endParaRPr lang="en-GB" noProof="0" dirty="0"/>
          </a:p>
        </p:txBody>
      </p:sp>
      <p:sp>
        <p:nvSpPr>
          <p:cNvPr id="8" name="Picture Placeholder 7">
            <a:extLst>
              <a:ext uri="{FF2B5EF4-FFF2-40B4-BE49-F238E27FC236}">
                <a16:creationId xmlns:a16="http://schemas.microsoft.com/office/drawing/2014/main" id="{42249841-1B5B-4DCB-8182-96027C01CEF4}"/>
              </a:ext>
            </a:extLst>
          </p:cNvPr>
          <p:cNvSpPr>
            <a:spLocks noGrp="1"/>
          </p:cNvSpPr>
          <p:nvPr userDrawn="1">
            <p:ph type="pic" sz="quarter" idx="13"/>
          </p:nvPr>
        </p:nvSpPr>
        <p:spPr>
          <a:xfrm>
            <a:off x="442913" y="633829"/>
            <a:ext cx="960120" cy="685800"/>
          </a:xfrm>
        </p:spPr>
        <p:txBody>
          <a:bodyPr rtlCol="0" anchor="ctr" anchorCtr="0">
            <a:noAutofit/>
          </a:bodyPr>
          <a:lstStyle>
            <a:lvl1pPr marL="0" indent="0" algn="ctr">
              <a:buNone/>
              <a:defRPr sz="1400"/>
            </a:lvl1pPr>
          </a:lstStyle>
          <a:p>
            <a:pPr rtl="0"/>
            <a:r>
              <a:rPr lang="en-US" noProof="0" dirty="0"/>
              <a:t>Click icon to add picture</a:t>
            </a:r>
            <a:endParaRPr lang="en-GB" noProof="0" dirty="0"/>
          </a:p>
        </p:txBody>
      </p:sp>
      <p:sp>
        <p:nvSpPr>
          <p:cNvPr id="11" name="Text Placeholder 10">
            <a:extLst>
              <a:ext uri="{FF2B5EF4-FFF2-40B4-BE49-F238E27FC236}">
                <a16:creationId xmlns:a16="http://schemas.microsoft.com/office/drawing/2014/main" id="{1005C338-76FB-4C4F-9EB1-183CFD6B9075}"/>
              </a:ext>
            </a:extLst>
          </p:cNvPr>
          <p:cNvSpPr>
            <a:spLocks noGrp="1"/>
          </p:cNvSpPr>
          <p:nvPr userDrawn="1">
            <p:ph type="body" sz="quarter" idx="14" hasCustomPrompt="1"/>
          </p:nvPr>
        </p:nvSpPr>
        <p:spPr>
          <a:xfrm>
            <a:off x="442913" y="1953305"/>
            <a:ext cx="1655064" cy="1627632"/>
          </a:xfrm>
          <a:solidFill>
            <a:schemeClr val="accent2"/>
          </a:solidFill>
        </p:spPr>
        <p:txBody>
          <a:bodyPr lIns="18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a:lvl1pPr>
            <a:lvl2pPr>
              <a:defRPr sz="1400"/>
            </a:lvl2pPr>
            <a:lvl3pPr>
              <a:defRPr sz="1400"/>
            </a:lvl3pPr>
            <a:lvl4pPr>
              <a:defRPr sz="1400"/>
            </a:lvl4pPr>
            <a:lvl5pPr>
              <a:defRPr sz="1400"/>
            </a:lvl5pPr>
          </a:lstStyle>
          <a:p>
            <a:pPr lvl="0" rtl="0"/>
            <a:r>
              <a:rPr lang="en-GB" noProof="0"/>
              <a:t>Edit Master text styles</a:t>
            </a:r>
          </a:p>
          <a:p>
            <a:pPr lvl="0" rtl="0"/>
            <a:endParaRPr lang="en-GB" noProof="0"/>
          </a:p>
        </p:txBody>
      </p:sp>
      <p:sp>
        <p:nvSpPr>
          <p:cNvPr id="13" name="Text Placeholder 12">
            <a:extLst>
              <a:ext uri="{FF2B5EF4-FFF2-40B4-BE49-F238E27FC236}">
                <a16:creationId xmlns:a16="http://schemas.microsoft.com/office/drawing/2014/main" id="{49C02438-F5BE-4F73-A18D-18ABFEC5C49B}"/>
              </a:ext>
            </a:extLst>
          </p:cNvPr>
          <p:cNvSpPr>
            <a:spLocks noGrp="1"/>
          </p:cNvSpPr>
          <p:nvPr userDrawn="1">
            <p:ph type="body" sz="quarter" idx="15" hasCustomPrompt="1"/>
          </p:nvPr>
        </p:nvSpPr>
        <p:spPr>
          <a:xfrm>
            <a:off x="938323" y="3863547"/>
            <a:ext cx="576072" cy="576072"/>
          </a:xfrm>
          <a:solidFill>
            <a:schemeClr val="accent1"/>
          </a:solidFill>
        </p:spPr>
        <p:txBody>
          <a:bodyPr rtlCol="0"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rtl="0"/>
            <a:r>
              <a:rPr lang="en-GB" noProof="0"/>
              <a:t>00</a:t>
            </a:r>
          </a:p>
        </p:txBody>
      </p:sp>
      <p:sp>
        <p:nvSpPr>
          <p:cNvPr id="14" name="Text Placeholder 10">
            <a:extLst>
              <a:ext uri="{FF2B5EF4-FFF2-40B4-BE49-F238E27FC236}">
                <a16:creationId xmlns:a16="http://schemas.microsoft.com/office/drawing/2014/main" id="{6E96343E-2D2B-4C87-A7F9-DCCCCB97AF0E}"/>
              </a:ext>
            </a:extLst>
          </p:cNvPr>
          <p:cNvSpPr>
            <a:spLocks noGrp="1"/>
          </p:cNvSpPr>
          <p:nvPr userDrawn="1">
            <p:ph type="body" sz="quarter" idx="16" hasCustomPrompt="1"/>
          </p:nvPr>
        </p:nvSpPr>
        <p:spPr>
          <a:xfrm>
            <a:off x="2430495" y="1953305"/>
            <a:ext cx="2221992" cy="1627632"/>
          </a:xfrm>
          <a:solidFill>
            <a:schemeClr val="accent2"/>
          </a:solidFill>
        </p:spPr>
        <p:txBody>
          <a:bodyPr lIns="18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a:lvl1pPr>
            <a:lvl2pPr>
              <a:defRPr sz="1400"/>
            </a:lvl2pPr>
            <a:lvl3pPr>
              <a:defRPr sz="1400"/>
            </a:lvl3pPr>
            <a:lvl4pPr>
              <a:defRPr sz="1400"/>
            </a:lvl4pPr>
            <a:lvl5pPr>
              <a:defRPr sz="1400"/>
            </a:lvl5pPr>
          </a:lstStyle>
          <a:p>
            <a:pPr lvl="0" rtl="0"/>
            <a:r>
              <a:rPr lang="en-GB" noProof="0"/>
              <a:t>Edit Master text styles</a:t>
            </a:r>
          </a:p>
          <a:p>
            <a:pPr lvl="0" rtl="0"/>
            <a:endParaRPr lang="en-GB" noProof="0"/>
          </a:p>
        </p:txBody>
      </p:sp>
      <p:sp>
        <p:nvSpPr>
          <p:cNvPr id="15" name="Text Placeholder 10">
            <a:extLst>
              <a:ext uri="{FF2B5EF4-FFF2-40B4-BE49-F238E27FC236}">
                <a16:creationId xmlns:a16="http://schemas.microsoft.com/office/drawing/2014/main" id="{7BB84FDB-D513-4AC9-B712-08F2B06C1329}"/>
              </a:ext>
            </a:extLst>
          </p:cNvPr>
          <p:cNvSpPr>
            <a:spLocks noGrp="1"/>
          </p:cNvSpPr>
          <p:nvPr userDrawn="1">
            <p:ph type="body" sz="quarter" idx="17" hasCustomPrompt="1"/>
          </p:nvPr>
        </p:nvSpPr>
        <p:spPr>
          <a:xfrm>
            <a:off x="4985005" y="1953305"/>
            <a:ext cx="2221992" cy="1627632"/>
          </a:xfrm>
          <a:solidFill>
            <a:schemeClr val="accent2"/>
          </a:solidFill>
        </p:spPr>
        <p:txBody>
          <a:bodyPr lIns="18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a:lvl1pPr>
            <a:lvl2pPr>
              <a:defRPr sz="1400"/>
            </a:lvl2pPr>
            <a:lvl3pPr>
              <a:defRPr sz="1400"/>
            </a:lvl3pPr>
            <a:lvl4pPr>
              <a:defRPr sz="1400"/>
            </a:lvl4pPr>
            <a:lvl5pPr>
              <a:defRPr sz="1400"/>
            </a:lvl5pPr>
          </a:lstStyle>
          <a:p>
            <a:pPr lvl="0" rtl="0"/>
            <a:r>
              <a:rPr lang="en-GB" noProof="0"/>
              <a:t>Edit Master text styles</a:t>
            </a:r>
          </a:p>
          <a:p>
            <a:pPr lvl="0" rtl="0"/>
            <a:endParaRPr lang="en-GB" noProof="0"/>
          </a:p>
        </p:txBody>
      </p:sp>
      <p:sp>
        <p:nvSpPr>
          <p:cNvPr id="16" name="Text Placeholder 10">
            <a:extLst>
              <a:ext uri="{FF2B5EF4-FFF2-40B4-BE49-F238E27FC236}">
                <a16:creationId xmlns:a16="http://schemas.microsoft.com/office/drawing/2014/main" id="{FEA35609-E644-4DF0-8982-873C46185163}"/>
              </a:ext>
            </a:extLst>
          </p:cNvPr>
          <p:cNvSpPr>
            <a:spLocks noGrp="1"/>
          </p:cNvSpPr>
          <p:nvPr userDrawn="1">
            <p:ph type="body" sz="quarter" idx="18" hasCustomPrompt="1"/>
          </p:nvPr>
        </p:nvSpPr>
        <p:spPr>
          <a:xfrm>
            <a:off x="7539515" y="1953305"/>
            <a:ext cx="2221992" cy="1627632"/>
          </a:xfrm>
          <a:solidFill>
            <a:schemeClr val="accent2"/>
          </a:solidFill>
        </p:spPr>
        <p:txBody>
          <a:bodyPr lIns="180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a:lvl1pPr>
            <a:lvl2pPr>
              <a:defRPr sz="1400"/>
            </a:lvl2pPr>
            <a:lvl3pPr>
              <a:defRPr sz="1400"/>
            </a:lvl3pPr>
            <a:lvl4pPr>
              <a:defRPr sz="1400"/>
            </a:lvl4pPr>
            <a:lvl5pPr>
              <a:defRPr sz="1400"/>
            </a:lvl5pPr>
          </a:lstStyle>
          <a:p>
            <a:pPr lvl="0" rtl="0"/>
            <a:r>
              <a:rPr lang="en-GB" noProof="0"/>
              <a:t>Edit Master text styles</a:t>
            </a:r>
          </a:p>
          <a:p>
            <a:pPr lvl="0" rtl="0"/>
            <a:endParaRPr lang="en-GB" noProof="0"/>
          </a:p>
        </p:txBody>
      </p:sp>
      <p:sp>
        <p:nvSpPr>
          <p:cNvPr id="17" name="Text Placeholder 10">
            <a:extLst>
              <a:ext uri="{FF2B5EF4-FFF2-40B4-BE49-F238E27FC236}">
                <a16:creationId xmlns:a16="http://schemas.microsoft.com/office/drawing/2014/main" id="{56BC7BD0-6D40-4DA2-9119-3D744AC98825}"/>
              </a:ext>
            </a:extLst>
          </p:cNvPr>
          <p:cNvSpPr>
            <a:spLocks noGrp="1"/>
          </p:cNvSpPr>
          <p:nvPr userDrawn="1">
            <p:ph type="body" sz="quarter" idx="19" hasCustomPrompt="1"/>
          </p:nvPr>
        </p:nvSpPr>
        <p:spPr>
          <a:xfrm>
            <a:off x="10094024" y="1953305"/>
            <a:ext cx="1655064" cy="1627632"/>
          </a:xfrm>
          <a:solidFill>
            <a:schemeClr val="accent2"/>
          </a:solidFill>
        </p:spPr>
        <p:txBody>
          <a:bodyPr lIns="14400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a:lvl1pPr>
            <a:lvl2pPr>
              <a:defRPr sz="1400"/>
            </a:lvl2pPr>
            <a:lvl3pPr>
              <a:defRPr sz="1400"/>
            </a:lvl3pPr>
            <a:lvl4pPr>
              <a:defRPr sz="1400"/>
            </a:lvl4pPr>
            <a:lvl5pPr>
              <a:defRPr sz="1400"/>
            </a:lvl5pPr>
          </a:lstStyle>
          <a:p>
            <a:pPr lvl="0" rtl="0"/>
            <a:r>
              <a:rPr lang="en-GB" noProof="0"/>
              <a:t>Edit Master text styles</a:t>
            </a:r>
          </a:p>
          <a:p>
            <a:pPr lvl="0" rtl="0"/>
            <a:endParaRPr lang="en-GB" noProof="0"/>
          </a:p>
        </p:txBody>
      </p:sp>
      <p:sp>
        <p:nvSpPr>
          <p:cNvPr id="19" name="Text Placeholder 12">
            <a:extLst>
              <a:ext uri="{FF2B5EF4-FFF2-40B4-BE49-F238E27FC236}">
                <a16:creationId xmlns:a16="http://schemas.microsoft.com/office/drawing/2014/main" id="{804D7697-ED6C-474A-BC1C-AC319C4D1111}"/>
              </a:ext>
            </a:extLst>
          </p:cNvPr>
          <p:cNvSpPr>
            <a:spLocks noGrp="1"/>
          </p:cNvSpPr>
          <p:nvPr userDrawn="1">
            <p:ph type="body" sz="quarter" idx="20" hasCustomPrompt="1"/>
          </p:nvPr>
        </p:nvSpPr>
        <p:spPr>
          <a:xfrm>
            <a:off x="10676389" y="3863547"/>
            <a:ext cx="576072" cy="576072"/>
          </a:xfrm>
          <a:solidFill>
            <a:schemeClr val="accent1"/>
          </a:solidFill>
        </p:spPr>
        <p:txBody>
          <a:bodyPr rtlCol="0"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rtl="0"/>
            <a:r>
              <a:rPr lang="en-GB" noProof="0"/>
              <a:t>12</a:t>
            </a:r>
          </a:p>
        </p:txBody>
      </p:sp>
      <p:sp>
        <p:nvSpPr>
          <p:cNvPr id="20" name="Text Placeholder 12">
            <a:extLst>
              <a:ext uri="{FF2B5EF4-FFF2-40B4-BE49-F238E27FC236}">
                <a16:creationId xmlns:a16="http://schemas.microsoft.com/office/drawing/2014/main" id="{F096A408-4C73-43FA-9BB3-9715B82B3D2B}"/>
              </a:ext>
            </a:extLst>
          </p:cNvPr>
          <p:cNvSpPr>
            <a:spLocks noGrp="1"/>
          </p:cNvSpPr>
          <p:nvPr userDrawn="1">
            <p:ph type="body" sz="quarter" idx="21" hasCustomPrompt="1"/>
          </p:nvPr>
        </p:nvSpPr>
        <p:spPr>
          <a:xfrm>
            <a:off x="1749828" y="3863547"/>
            <a:ext cx="576072" cy="576072"/>
          </a:xfrm>
          <a:solidFill>
            <a:schemeClr val="accent1"/>
          </a:solidFill>
        </p:spPr>
        <p:txBody>
          <a:bodyPr rtlCol="0"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rtl="0"/>
            <a:r>
              <a:rPr lang="en-GB" noProof="0"/>
              <a:t>01</a:t>
            </a:r>
          </a:p>
        </p:txBody>
      </p:sp>
      <p:sp>
        <p:nvSpPr>
          <p:cNvPr id="21" name="Text Placeholder 12">
            <a:extLst>
              <a:ext uri="{FF2B5EF4-FFF2-40B4-BE49-F238E27FC236}">
                <a16:creationId xmlns:a16="http://schemas.microsoft.com/office/drawing/2014/main" id="{C5B11A21-C8C4-419F-851D-CD63CACCAEC4}"/>
              </a:ext>
            </a:extLst>
          </p:cNvPr>
          <p:cNvSpPr>
            <a:spLocks noGrp="1"/>
          </p:cNvSpPr>
          <p:nvPr userDrawn="1">
            <p:ph type="body" sz="quarter" idx="22" hasCustomPrompt="1"/>
          </p:nvPr>
        </p:nvSpPr>
        <p:spPr>
          <a:xfrm>
            <a:off x="2561333" y="3863547"/>
            <a:ext cx="576072" cy="576072"/>
          </a:xfrm>
          <a:solidFill>
            <a:schemeClr val="accent1"/>
          </a:solidFill>
        </p:spPr>
        <p:txBody>
          <a:bodyPr rtlCol="0"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rtl="0"/>
            <a:r>
              <a:rPr lang="en-GB" noProof="0"/>
              <a:t>02</a:t>
            </a:r>
          </a:p>
        </p:txBody>
      </p:sp>
      <p:sp>
        <p:nvSpPr>
          <p:cNvPr id="22" name="Text Placeholder 12">
            <a:extLst>
              <a:ext uri="{FF2B5EF4-FFF2-40B4-BE49-F238E27FC236}">
                <a16:creationId xmlns:a16="http://schemas.microsoft.com/office/drawing/2014/main" id="{C61FE761-D585-4D37-9741-3F2923A03B01}"/>
              </a:ext>
            </a:extLst>
          </p:cNvPr>
          <p:cNvSpPr>
            <a:spLocks noGrp="1"/>
          </p:cNvSpPr>
          <p:nvPr userDrawn="1">
            <p:ph type="body" sz="quarter" idx="23" hasCustomPrompt="1"/>
          </p:nvPr>
        </p:nvSpPr>
        <p:spPr>
          <a:xfrm>
            <a:off x="9864879" y="3863547"/>
            <a:ext cx="576072" cy="576072"/>
          </a:xfrm>
          <a:solidFill>
            <a:schemeClr val="accent1"/>
          </a:solidFill>
        </p:spPr>
        <p:txBody>
          <a:bodyPr rtlCol="0"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rtl="0"/>
            <a:r>
              <a:rPr lang="en-GB" noProof="0"/>
              <a:t>11</a:t>
            </a:r>
          </a:p>
        </p:txBody>
      </p:sp>
      <p:sp>
        <p:nvSpPr>
          <p:cNvPr id="23" name="Text Placeholder 12">
            <a:extLst>
              <a:ext uri="{FF2B5EF4-FFF2-40B4-BE49-F238E27FC236}">
                <a16:creationId xmlns:a16="http://schemas.microsoft.com/office/drawing/2014/main" id="{AEF88759-07E7-421C-98C4-6C5962899D05}"/>
              </a:ext>
            </a:extLst>
          </p:cNvPr>
          <p:cNvSpPr>
            <a:spLocks noGrp="1"/>
          </p:cNvSpPr>
          <p:nvPr userDrawn="1">
            <p:ph type="body" sz="quarter" idx="24" hasCustomPrompt="1"/>
          </p:nvPr>
        </p:nvSpPr>
        <p:spPr>
          <a:xfrm>
            <a:off x="8241868" y="3863547"/>
            <a:ext cx="576072" cy="576072"/>
          </a:xfrm>
          <a:solidFill>
            <a:schemeClr val="accent1"/>
          </a:solidFill>
        </p:spPr>
        <p:txBody>
          <a:bodyPr rtlCol="0"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rtl="0"/>
            <a:r>
              <a:rPr lang="en-GB" noProof="0"/>
              <a:t>09</a:t>
            </a:r>
          </a:p>
        </p:txBody>
      </p:sp>
      <p:sp>
        <p:nvSpPr>
          <p:cNvPr id="24" name="Text Placeholder 12">
            <a:extLst>
              <a:ext uri="{FF2B5EF4-FFF2-40B4-BE49-F238E27FC236}">
                <a16:creationId xmlns:a16="http://schemas.microsoft.com/office/drawing/2014/main" id="{46CC2679-5DDB-45BD-AFC4-C0E40C90A9F1}"/>
              </a:ext>
            </a:extLst>
          </p:cNvPr>
          <p:cNvSpPr>
            <a:spLocks noGrp="1"/>
          </p:cNvSpPr>
          <p:nvPr userDrawn="1">
            <p:ph type="body" sz="quarter" idx="25" hasCustomPrompt="1"/>
          </p:nvPr>
        </p:nvSpPr>
        <p:spPr>
          <a:xfrm>
            <a:off x="6618858" y="3863547"/>
            <a:ext cx="576072" cy="576072"/>
          </a:xfrm>
          <a:solidFill>
            <a:schemeClr val="accent1"/>
          </a:solidFill>
        </p:spPr>
        <p:txBody>
          <a:bodyPr rtlCol="0"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rtl="0"/>
            <a:r>
              <a:rPr lang="en-GB" noProof="0"/>
              <a:t>07</a:t>
            </a:r>
          </a:p>
        </p:txBody>
      </p:sp>
      <p:sp>
        <p:nvSpPr>
          <p:cNvPr id="25" name="Text Placeholder 12">
            <a:extLst>
              <a:ext uri="{FF2B5EF4-FFF2-40B4-BE49-F238E27FC236}">
                <a16:creationId xmlns:a16="http://schemas.microsoft.com/office/drawing/2014/main" id="{02ABD78C-73AA-439C-A5BE-17644A96282B}"/>
              </a:ext>
            </a:extLst>
          </p:cNvPr>
          <p:cNvSpPr>
            <a:spLocks noGrp="1"/>
          </p:cNvSpPr>
          <p:nvPr userDrawn="1">
            <p:ph type="body" sz="quarter" idx="26" hasCustomPrompt="1"/>
          </p:nvPr>
        </p:nvSpPr>
        <p:spPr>
          <a:xfrm>
            <a:off x="5807353" y="3863547"/>
            <a:ext cx="576072" cy="576072"/>
          </a:xfrm>
          <a:solidFill>
            <a:schemeClr val="accent1"/>
          </a:solidFill>
        </p:spPr>
        <p:txBody>
          <a:bodyPr rtlCol="0"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rtl="0"/>
            <a:r>
              <a:rPr lang="en-GB" noProof="0"/>
              <a:t>06</a:t>
            </a:r>
          </a:p>
        </p:txBody>
      </p:sp>
      <p:sp>
        <p:nvSpPr>
          <p:cNvPr id="26" name="Text Placeholder 12">
            <a:extLst>
              <a:ext uri="{FF2B5EF4-FFF2-40B4-BE49-F238E27FC236}">
                <a16:creationId xmlns:a16="http://schemas.microsoft.com/office/drawing/2014/main" id="{272124E2-B2DD-45A6-ABE6-459C7038FBB5}"/>
              </a:ext>
            </a:extLst>
          </p:cNvPr>
          <p:cNvSpPr>
            <a:spLocks noGrp="1"/>
          </p:cNvSpPr>
          <p:nvPr userDrawn="1">
            <p:ph type="body" sz="quarter" idx="27" hasCustomPrompt="1"/>
          </p:nvPr>
        </p:nvSpPr>
        <p:spPr>
          <a:xfrm>
            <a:off x="4995848" y="3863547"/>
            <a:ext cx="576072" cy="576072"/>
          </a:xfrm>
          <a:solidFill>
            <a:schemeClr val="accent1"/>
          </a:solidFill>
        </p:spPr>
        <p:txBody>
          <a:bodyPr rtlCol="0"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rtl="0"/>
            <a:r>
              <a:rPr lang="en-GB" noProof="0"/>
              <a:t>05</a:t>
            </a:r>
          </a:p>
        </p:txBody>
      </p:sp>
      <p:sp>
        <p:nvSpPr>
          <p:cNvPr id="27" name="Text Placeholder 12">
            <a:extLst>
              <a:ext uri="{FF2B5EF4-FFF2-40B4-BE49-F238E27FC236}">
                <a16:creationId xmlns:a16="http://schemas.microsoft.com/office/drawing/2014/main" id="{37660DC0-4623-45A5-84FE-A8AB30FB91DF}"/>
              </a:ext>
            </a:extLst>
          </p:cNvPr>
          <p:cNvSpPr>
            <a:spLocks noGrp="1"/>
          </p:cNvSpPr>
          <p:nvPr userDrawn="1">
            <p:ph type="body" sz="quarter" idx="28" hasCustomPrompt="1"/>
          </p:nvPr>
        </p:nvSpPr>
        <p:spPr>
          <a:xfrm>
            <a:off x="4184343" y="3863547"/>
            <a:ext cx="576072" cy="576072"/>
          </a:xfrm>
          <a:solidFill>
            <a:schemeClr val="accent1"/>
          </a:solidFill>
        </p:spPr>
        <p:txBody>
          <a:bodyPr rtlCol="0"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rtl="0"/>
            <a:r>
              <a:rPr lang="en-GB" noProof="0"/>
              <a:t>04</a:t>
            </a:r>
          </a:p>
        </p:txBody>
      </p:sp>
      <p:sp>
        <p:nvSpPr>
          <p:cNvPr id="28" name="Text Placeholder 12">
            <a:extLst>
              <a:ext uri="{FF2B5EF4-FFF2-40B4-BE49-F238E27FC236}">
                <a16:creationId xmlns:a16="http://schemas.microsoft.com/office/drawing/2014/main" id="{1324C94E-2600-4373-9B3A-E70E6F6E3EAE}"/>
              </a:ext>
            </a:extLst>
          </p:cNvPr>
          <p:cNvSpPr>
            <a:spLocks noGrp="1"/>
          </p:cNvSpPr>
          <p:nvPr userDrawn="1">
            <p:ph type="body" sz="quarter" idx="29" hasCustomPrompt="1"/>
          </p:nvPr>
        </p:nvSpPr>
        <p:spPr>
          <a:xfrm>
            <a:off x="3372838" y="3863547"/>
            <a:ext cx="576072" cy="576072"/>
          </a:xfrm>
          <a:solidFill>
            <a:schemeClr val="accent1"/>
          </a:solidFill>
        </p:spPr>
        <p:txBody>
          <a:bodyPr rtlCol="0"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rtl="0"/>
            <a:r>
              <a:rPr lang="en-GB" noProof="0"/>
              <a:t>03</a:t>
            </a:r>
          </a:p>
        </p:txBody>
      </p:sp>
      <p:sp>
        <p:nvSpPr>
          <p:cNvPr id="29" name="Text Placeholder 12">
            <a:extLst>
              <a:ext uri="{FF2B5EF4-FFF2-40B4-BE49-F238E27FC236}">
                <a16:creationId xmlns:a16="http://schemas.microsoft.com/office/drawing/2014/main" id="{C1ED5B50-C717-4ECD-9434-0C486B1FA95B}"/>
              </a:ext>
            </a:extLst>
          </p:cNvPr>
          <p:cNvSpPr>
            <a:spLocks noGrp="1"/>
          </p:cNvSpPr>
          <p:nvPr userDrawn="1">
            <p:ph type="body" sz="quarter" idx="30" hasCustomPrompt="1"/>
          </p:nvPr>
        </p:nvSpPr>
        <p:spPr>
          <a:xfrm>
            <a:off x="7430363" y="3863547"/>
            <a:ext cx="576072" cy="576072"/>
          </a:xfrm>
          <a:solidFill>
            <a:schemeClr val="accent1"/>
          </a:solidFill>
        </p:spPr>
        <p:txBody>
          <a:bodyPr rtlCol="0"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rtl="0"/>
            <a:r>
              <a:rPr lang="en-GB" noProof="0"/>
              <a:t>08</a:t>
            </a:r>
          </a:p>
        </p:txBody>
      </p:sp>
      <p:sp>
        <p:nvSpPr>
          <p:cNvPr id="30" name="Text Placeholder 12">
            <a:extLst>
              <a:ext uri="{FF2B5EF4-FFF2-40B4-BE49-F238E27FC236}">
                <a16:creationId xmlns:a16="http://schemas.microsoft.com/office/drawing/2014/main" id="{E91BD8A6-461F-4EAC-82F8-A744495D6BFF}"/>
              </a:ext>
            </a:extLst>
          </p:cNvPr>
          <p:cNvSpPr>
            <a:spLocks noGrp="1"/>
          </p:cNvSpPr>
          <p:nvPr userDrawn="1">
            <p:ph type="body" sz="quarter" idx="31" hasCustomPrompt="1"/>
          </p:nvPr>
        </p:nvSpPr>
        <p:spPr>
          <a:xfrm>
            <a:off x="9053373" y="3863547"/>
            <a:ext cx="576072" cy="576072"/>
          </a:xfrm>
          <a:solidFill>
            <a:schemeClr val="accent1"/>
          </a:solidFill>
        </p:spPr>
        <p:txBody>
          <a:bodyPr rtlCol="0"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rtl="0"/>
            <a:r>
              <a:rPr lang="en-GB" noProof="0"/>
              <a:t>10</a:t>
            </a:r>
          </a:p>
        </p:txBody>
      </p:sp>
      <p:sp>
        <p:nvSpPr>
          <p:cNvPr id="83" name="Text Placeholder 82">
            <a:extLst>
              <a:ext uri="{FF2B5EF4-FFF2-40B4-BE49-F238E27FC236}">
                <a16:creationId xmlns:a16="http://schemas.microsoft.com/office/drawing/2014/main" id="{3070E194-AAC8-4E23-9F2B-5946DF5D2178}"/>
              </a:ext>
            </a:extLst>
          </p:cNvPr>
          <p:cNvSpPr>
            <a:spLocks noGrp="1"/>
          </p:cNvSpPr>
          <p:nvPr>
            <p:ph type="body" sz="quarter" idx="32" hasCustomPrompt="1"/>
          </p:nvPr>
        </p:nvSpPr>
        <p:spPr>
          <a:xfrm>
            <a:off x="896857" y="5016378"/>
            <a:ext cx="665162" cy="268288"/>
          </a:xfrm>
        </p:spPr>
        <p:txBody>
          <a:bodyPr lIns="0" tIns="0" rIns="0" bIns="0" rtlCol="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Dec</a:t>
            </a:r>
          </a:p>
        </p:txBody>
      </p:sp>
      <p:sp>
        <p:nvSpPr>
          <p:cNvPr id="84" name="Text Placeholder 82">
            <a:extLst>
              <a:ext uri="{FF2B5EF4-FFF2-40B4-BE49-F238E27FC236}">
                <a16:creationId xmlns:a16="http://schemas.microsoft.com/office/drawing/2014/main" id="{53A9E9CF-C53C-41F0-8DEE-872DBB4377F5}"/>
              </a:ext>
            </a:extLst>
          </p:cNvPr>
          <p:cNvSpPr>
            <a:spLocks noGrp="1"/>
          </p:cNvSpPr>
          <p:nvPr>
            <p:ph type="body" sz="quarter" idx="33" hasCustomPrompt="1"/>
          </p:nvPr>
        </p:nvSpPr>
        <p:spPr>
          <a:xfrm>
            <a:off x="10630020" y="5016378"/>
            <a:ext cx="665162" cy="268288"/>
          </a:xfrm>
        </p:spPr>
        <p:txBody>
          <a:bodyPr lIns="0" tIns="0" rIns="0" bIns="0" rtlCol="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Dec</a:t>
            </a:r>
          </a:p>
        </p:txBody>
      </p:sp>
      <p:sp>
        <p:nvSpPr>
          <p:cNvPr id="85" name="Text Placeholder 82">
            <a:extLst>
              <a:ext uri="{FF2B5EF4-FFF2-40B4-BE49-F238E27FC236}">
                <a16:creationId xmlns:a16="http://schemas.microsoft.com/office/drawing/2014/main" id="{72AE6501-3FB0-4A7D-9A36-B350AEC3CAED}"/>
              </a:ext>
            </a:extLst>
          </p:cNvPr>
          <p:cNvSpPr>
            <a:spLocks noGrp="1"/>
          </p:cNvSpPr>
          <p:nvPr>
            <p:ph type="body" sz="quarter" idx="34" hasCustomPrompt="1"/>
          </p:nvPr>
        </p:nvSpPr>
        <p:spPr>
          <a:xfrm>
            <a:off x="1707954" y="5016378"/>
            <a:ext cx="665162" cy="268288"/>
          </a:xfrm>
        </p:spPr>
        <p:txBody>
          <a:bodyPr lIns="0" tIns="0" rIns="0" bIns="0" rtlCol="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Jan</a:t>
            </a:r>
          </a:p>
        </p:txBody>
      </p:sp>
      <p:sp>
        <p:nvSpPr>
          <p:cNvPr id="86" name="Text Placeholder 82">
            <a:extLst>
              <a:ext uri="{FF2B5EF4-FFF2-40B4-BE49-F238E27FC236}">
                <a16:creationId xmlns:a16="http://schemas.microsoft.com/office/drawing/2014/main" id="{CB3FC7F1-097D-46A1-B741-A527899C4866}"/>
              </a:ext>
            </a:extLst>
          </p:cNvPr>
          <p:cNvSpPr>
            <a:spLocks noGrp="1"/>
          </p:cNvSpPr>
          <p:nvPr>
            <p:ph type="body" sz="quarter" idx="35" hasCustomPrompt="1"/>
          </p:nvPr>
        </p:nvSpPr>
        <p:spPr>
          <a:xfrm>
            <a:off x="2519051" y="5016378"/>
            <a:ext cx="665162" cy="268288"/>
          </a:xfrm>
        </p:spPr>
        <p:txBody>
          <a:bodyPr lIns="0" tIns="0" rIns="0" bIns="0" rtlCol="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Feb</a:t>
            </a:r>
          </a:p>
        </p:txBody>
      </p:sp>
      <p:sp>
        <p:nvSpPr>
          <p:cNvPr id="87" name="Text Placeholder 82">
            <a:extLst>
              <a:ext uri="{FF2B5EF4-FFF2-40B4-BE49-F238E27FC236}">
                <a16:creationId xmlns:a16="http://schemas.microsoft.com/office/drawing/2014/main" id="{FC859E34-D208-4716-9A67-734A70457550}"/>
              </a:ext>
            </a:extLst>
          </p:cNvPr>
          <p:cNvSpPr>
            <a:spLocks noGrp="1"/>
          </p:cNvSpPr>
          <p:nvPr>
            <p:ph type="body" sz="quarter" idx="36" hasCustomPrompt="1"/>
          </p:nvPr>
        </p:nvSpPr>
        <p:spPr>
          <a:xfrm>
            <a:off x="3330148" y="5016378"/>
            <a:ext cx="665162" cy="268288"/>
          </a:xfrm>
        </p:spPr>
        <p:txBody>
          <a:bodyPr lIns="0" tIns="0" rIns="0" bIns="0" rtlCol="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Mar</a:t>
            </a:r>
          </a:p>
        </p:txBody>
      </p:sp>
      <p:sp>
        <p:nvSpPr>
          <p:cNvPr id="88" name="Text Placeholder 82">
            <a:extLst>
              <a:ext uri="{FF2B5EF4-FFF2-40B4-BE49-F238E27FC236}">
                <a16:creationId xmlns:a16="http://schemas.microsoft.com/office/drawing/2014/main" id="{049E8B34-6A64-4BBD-A35C-22A6CA41E353}"/>
              </a:ext>
            </a:extLst>
          </p:cNvPr>
          <p:cNvSpPr>
            <a:spLocks noGrp="1"/>
          </p:cNvSpPr>
          <p:nvPr>
            <p:ph type="body" sz="quarter" idx="37" hasCustomPrompt="1"/>
          </p:nvPr>
        </p:nvSpPr>
        <p:spPr>
          <a:xfrm>
            <a:off x="4141245" y="5016378"/>
            <a:ext cx="665162" cy="268288"/>
          </a:xfrm>
        </p:spPr>
        <p:txBody>
          <a:bodyPr lIns="0" tIns="0" rIns="0" bIns="0" rtlCol="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Apr</a:t>
            </a:r>
          </a:p>
        </p:txBody>
      </p:sp>
      <p:sp>
        <p:nvSpPr>
          <p:cNvPr id="89" name="Text Placeholder 82">
            <a:extLst>
              <a:ext uri="{FF2B5EF4-FFF2-40B4-BE49-F238E27FC236}">
                <a16:creationId xmlns:a16="http://schemas.microsoft.com/office/drawing/2014/main" id="{97904633-5897-42A4-AF0F-2EA51A800CF5}"/>
              </a:ext>
            </a:extLst>
          </p:cNvPr>
          <p:cNvSpPr>
            <a:spLocks noGrp="1"/>
          </p:cNvSpPr>
          <p:nvPr>
            <p:ph type="body" sz="quarter" idx="38" hasCustomPrompt="1"/>
          </p:nvPr>
        </p:nvSpPr>
        <p:spPr>
          <a:xfrm>
            <a:off x="4952342" y="5016378"/>
            <a:ext cx="665162" cy="268288"/>
          </a:xfrm>
        </p:spPr>
        <p:txBody>
          <a:bodyPr lIns="0" tIns="0" rIns="0" bIns="0" rtlCol="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May</a:t>
            </a:r>
          </a:p>
        </p:txBody>
      </p:sp>
      <p:sp>
        <p:nvSpPr>
          <p:cNvPr id="90" name="Text Placeholder 82">
            <a:extLst>
              <a:ext uri="{FF2B5EF4-FFF2-40B4-BE49-F238E27FC236}">
                <a16:creationId xmlns:a16="http://schemas.microsoft.com/office/drawing/2014/main" id="{79DD194B-FCD9-41BA-9509-A8B90C84FE97}"/>
              </a:ext>
            </a:extLst>
          </p:cNvPr>
          <p:cNvSpPr>
            <a:spLocks noGrp="1"/>
          </p:cNvSpPr>
          <p:nvPr>
            <p:ph type="body" sz="quarter" idx="39" hasCustomPrompt="1"/>
          </p:nvPr>
        </p:nvSpPr>
        <p:spPr>
          <a:xfrm>
            <a:off x="5763439" y="5016378"/>
            <a:ext cx="665162" cy="268288"/>
          </a:xfrm>
        </p:spPr>
        <p:txBody>
          <a:bodyPr lIns="0" tIns="0" rIns="0" bIns="0" rtlCol="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Jun</a:t>
            </a:r>
          </a:p>
        </p:txBody>
      </p:sp>
      <p:sp>
        <p:nvSpPr>
          <p:cNvPr id="91" name="Text Placeholder 82">
            <a:extLst>
              <a:ext uri="{FF2B5EF4-FFF2-40B4-BE49-F238E27FC236}">
                <a16:creationId xmlns:a16="http://schemas.microsoft.com/office/drawing/2014/main" id="{DB6D9DFF-FF4C-4CE7-8978-80DBC6D9C1AD}"/>
              </a:ext>
            </a:extLst>
          </p:cNvPr>
          <p:cNvSpPr>
            <a:spLocks noGrp="1"/>
          </p:cNvSpPr>
          <p:nvPr>
            <p:ph type="body" sz="quarter" idx="40" hasCustomPrompt="1"/>
          </p:nvPr>
        </p:nvSpPr>
        <p:spPr>
          <a:xfrm>
            <a:off x="6574536" y="5016378"/>
            <a:ext cx="665162" cy="268288"/>
          </a:xfrm>
        </p:spPr>
        <p:txBody>
          <a:bodyPr lIns="0" tIns="0" rIns="0" bIns="0" rtlCol="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Jul</a:t>
            </a:r>
          </a:p>
        </p:txBody>
      </p:sp>
      <p:sp>
        <p:nvSpPr>
          <p:cNvPr id="92" name="Text Placeholder 82">
            <a:extLst>
              <a:ext uri="{FF2B5EF4-FFF2-40B4-BE49-F238E27FC236}">
                <a16:creationId xmlns:a16="http://schemas.microsoft.com/office/drawing/2014/main" id="{1AF51762-8702-4718-B74C-51EF4D498495}"/>
              </a:ext>
            </a:extLst>
          </p:cNvPr>
          <p:cNvSpPr>
            <a:spLocks noGrp="1"/>
          </p:cNvSpPr>
          <p:nvPr>
            <p:ph type="body" sz="quarter" idx="41" hasCustomPrompt="1"/>
          </p:nvPr>
        </p:nvSpPr>
        <p:spPr>
          <a:xfrm>
            <a:off x="7385633" y="5016378"/>
            <a:ext cx="665162" cy="268288"/>
          </a:xfrm>
        </p:spPr>
        <p:txBody>
          <a:bodyPr lIns="0" tIns="0" rIns="0" bIns="0" rtlCol="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Aug</a:t>
            </a:r>
          </a:p>
        </p:txBody>
      </p:sp>
      <p:sp>
        <p:nvSpPr>
          <p:cNvPr id="93" name="Text Placeholder 82">
            <a:extLst>
              <a:ext uri="{FF2B5EF4-FFF2-40B4-BE49-F238E27FC236}">
                <a16:creationId xmlns:a16="http://schemas.microsoft.com/office/drawing/2014/main" id="{B94382F6-3287-40E9-A2C6-E28B5F7F051C}"/>
              </a:ext>
            </a:extLst>
          </p:cNvPr>
          <p:cNvSpPr>
            <a:spLocks noGrp="1"/>
          </p:cNvSpPr>
          <p:nvPr>
            <p:ph type="body" sz="quarter" idx="42" hasCustomPrompt="1"/>
          </p:nvPr>
        </p:nvSpPr>
        <p:spPr>
          <a:xfrm>
            <a:off x="8196730" y="5016378"/>
            <a:ext cx="665162" cy="268288"/>
          </a:xfrm>
        </p:spPr>
        <p:txBody>
          <a:bodyPr lIns="0" tIns="0" rIns="0" bIns="0" rtlCol="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Sep</a:t>
            </a:r>
          </a:p>
        </p:txBody>
      </p:sp>
      <p:sp>
        <p:nvSpPr>
          <p:cNvPr id="94" name="Text Placeholder 82">
            <a:extLst>
              <a:ext uri="{FF2B5EF4-FFF2-40B4-BE49-F238E27FC236}">
                <a16:creationId xmlns:a16="http://schemas.microsoft.com/office/drawing/2014/main" id="{138544EE-C7F5-4BEA-B814-148F88843B81}"/>
              </a:ext>
            </a:extLst>
          </p:cNvPr>
          <p:cNvSpPr>
            <a:spLocks noGrp="1"/>
          </p:cNvSpPr>
          <p:nvPr>
            <p:ph type="body" sz="quarter" idx="43" hasCustomPrompt="1"/>
          </p:nvPr>
        </p:nvSpPr>
        <p:spPr>
          <a:xfrm>
            <a:off x="9007827" y="5016378"/>
            <a:ext cx="665162" cy="268288"/>
          </a:xfrm>
        </p:spPr>
        <p:txBody>
          <a:bodyPr lIns="0" tIns="0" rIns="0" bIns="0" rtlCol="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Oct</a:t>
            </a:r>
          </a:p>
        </p:txBody>
      </p:sp>
      <p:sp>
        <p:nvSpPr>
          <p:cNvPr id="95" name="Text Placeholder 82">
            <a:extLst>
              <a:ext uri="{FF2B5EF4-FFF2-40B4-BE49-F238E27FC236}">
                <a16:creationId xmlns:a16="http://schemas.microsoft.com/office/drawing/2014/main" id="{D4154B6A-8576-4E34-B9F7-848562D0FAC9}"/>
              </a:ext>
            </a:extLst>
          </p:cNvPr>
          <p:cNvSpPr>
            <a:spLocks noGrp="1"/>
          </p:cNvSpPr>
          <p:nvPr>
            <p:ph type="body" sz="quarter" idx="44" hasCustomPrompt="1"/>
          </p:nvPr>
        </p:nvSpPr>
        <p:spPr>
          <a:xfrm>
            <a:off x="9818924" y="5016378"/>
            <a:ext cx="665162" cy="268288"/>
          </a:xfrm>
        </p:spPr>
        <p:txBody>
          <a:bodyPr lIns="0" tIns="0" rIns="0" bIns="0" rtlCol="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Nov</a:t>
            </a:r>
          </a:p>
        </p:txBody>
      </p:sp>
      <p:sp>
        <p:nvSpPr>
          <p:cNvPr id="96" name="Text Placeholder 82">
            <a:extLst>
              <a:ext uri="{FF2B5EF4-FFF2-40B4-BE49-F238E27FC236}">
                <a16:creationId xmlns:a16="http://schemas.microsoft.com/office/drawing/2014/main" id="{50E931AF-D6F2-4AD6-AAD8-8472B8635808}"/>
              </a:ext>
            </a:extLst>
          </p:cNvPr>
          <p:cNvSpPr>
            <a:spLocks noGrp="1"/>
          </p:cNvSpPr>
          <p:nvPr>
            <p:ph type="body" sz="quarter" idx="45" hasCustomPrompt="1"/>
          </p:nvPr>
        </p:nvSpPr>
        <p:spPr>
          <a:xfrm>
            <a:off x="896857" y="5311873"/>
            <a:ext cx="665162" cy="268288"/>
          </a:xfrm>
        </p:spPr>
        <p:txBody>
          <a:bodyPr lIns="0" tIns="0" rIns="0" bIns="0" rtlCol="0" anchor="ctr" anchorCtr="0">
            <a:noAutofit/>
          </a:bodyPr>
          <a:lstStyle>
            <a:lvl1pPr marL="0" indent="0" algn="ctr">
              <a:buNone/>
              <a:defRPr sz="1800">
                <a:solidFill>
                  <a:schemeClr val="tx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Start</a:t>
            </a:r>
          </a:p>
        </p:txBody>
      </p:sp>
      <p:sp>
        <p:nvSpPr>
          <p:cNvPr id="97" name="Text Placeholder 82">
            <a:extLst>
              <a:ext uri="{FF2B5EF4-FFF2-40B4-BE49-F238E27FC236}">
                <a16:creationId xmlns:a16="http://schemas.microsoft.com/office/drawing/2014/main" id="{AAEA2E2F-AB4C-462B-B9B9-07B4AA406A4B}"/>
              </a:ext>
            </a:extLst>
          </p:cNvPr>
          <p:cNvSpPr>
            <a:spLocks noGrp="1"/>
          </p:cNvSpPr>
          <p:nvPr>
            <p:ph type="body" sz="quarter" idx="46" hasCustomPrompt="1"/>
          </p:nvPr>
        </p:nvSpPr>
        <p:spPr>
          <a:xfrm>
            <a:off x="10630020" y="5311873"/>
            <a:ext cx="665162" cy="268288"/>
          </a:xfrm>
        </p:spPr>
        <p:txBody>
          <a:bodyPr lIns="0" tIns="0" rIns="0" bIns="0" rtlCol="0" anchor="ctr" anchorCtr="0">
            <a:noAutofit/>
          </a:bodyPr>
          <a:lstStyle>
            <a:lvl1pPr marL="0" indent="0" algn="ctr">
              <a:buNone/>
              <a:defRPr sz="1800">
                <a:solidFill>
                  <a:schemeClr val="tx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Q4</a:t>
            </a:r>
          </a:p>
        </p:txBody>
      </p:sp>
      <p:sp>
        <p:nvSpPr>
          <p:cNvPr id="98" name="Text Placeholder 82">
            <a:extLst>
              <a:ext uri="{FF2B5EF4-FFF2-40B4-BE49-F238E27FC236}">
                <a16:creationId xmlns:a16="http://schemas.microsoft.com/office/drawing/2014/main" id="{791F5FE7-9124-491C-AD14-8CD8442EEDBB}"/>
              </a:ext>
            </a:extLst>
          </p:cNvPr>
          <p:cNvSpPr>
            <a:spLocks noGrp="1"/>
          </p:cNvSpPr>
          <p:nvPr>
            <p:ph type="body" sz="quarter" idx="47" hasCustomPrompt="1"/>
          </p:nvPr>
        </p:nvSpPr>
        <p:spPr>
          <a:xfrm>
            <a:off x="3330148" y="5311873"/>
            <a:ext cx="665162" cy="268288"/>
          </a:xfrm>
        </p:spPr>
        <p:txBody>
          <a:bodyPr lIns="0" tIns="0" rIns="0" bIns="0" rtlCol="0" anchor="ctr" anchorCtr="0">
            <a:noAutofit/>
          </a:bodyPr>
          <a:lstStyle>
            <a:lvl1pPr marL="0" indent="0" algn="ctr">
              <a:buNone/>
              <a:defRPr sz="1800">
                <a:solidFill>
                  <a:schemeClr val="tx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Q1</a:t>
            </a:r>
          </a:p>
        </p:txBody>
      </p:sp>
      <p:sp>
        <p:nvSpPr>
          <p:cNvPr id="99" name="Text Placeholder 82">
            <a:extLst>
              <a:ext uri="{FF2B5EF4-FFF2-40B4-BE49-F238E27FC236}">
                <a16:creationId xmlns:a16="http://schemas.microsoft.com/office/drawing/2014/main" id="{AF9DDE50-FB12-4681-9F64-FAEEEE893267}"/>
              </a:ext>
            </a:extLst>
          </p:cNvPr>
          <p:cNvSpPr>
            <a:spLocks noGrp="1"/>
          </p:cNvSpPr>
          <p:nvPr>
            <p:ph type="body" sz="quarter" idx="48" hasCustomPrompt="1"/>
          </p:nvPr>
        </p:nvSpPr>
        <p:spPr>
          <a:xfrm>
            <a:off x="5763439" y="5311873"/>
            <a:ext cx="665162" cy="268288"/>
          </a:xfrm>
        </p:spPr>
        <p:txBody>
          <a:bodyPr lIns="0" tIns="0" rIns="0" bIns="0" rtlCol="0" anchor="ctr" anchorCtr="0">
            <a:noAutofit/>
          </a:bodyPr>
          <a:lstStyle>
            <a:lvl1pPr marL="0" indent="0" algn="ctr">
              <a:buNone/>
              <a:defRPr sz="1800">
                <a:solidFill>
                  <a:schemeClr val="tx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Q2</a:t>
            </a:r>
          </a:p>
        </p:txBody>
      </p:sp>
      <p:sp>
        <p:nvSpPr>
          <p:cNvPr id="100" name="Text Placeholder 82">
            <a:extLst>
              <a:ext uri="{FF2B5EF4-FFF2-40B4-BE49-F238E27FC236}">
                <a16:creationId xmlns:a16="http://schemas.microsoft.com/office/drawing/2014/main" id="{817AE0D5-8EF1-44A0-8F15-FBFA1111DCA0}"/>
              </a:ext>
            </a:extLst>
          </p:cNvPr>
          <p:cNvSpPr>
            <a:spLocks noGrp="1"/>
          </p:cNvSpPr>
          <p:nvPr>
            <p:ph type="body" sz="quarter" idx="49" hasCustomPrompt="1"/>
          </p:nvPr>
        </p:nvSpPr>
        <p:spPr>
          <a:xfrm>
            <a:off x="8196730" y="5311873"/>
            <a:ext cx="665162" cy="268288"/>
          </a:xfrm>
        </p:spPr>
        <p:txBody>
          <a:bodyPr lIns="0" tIns="0" rIns="0" bIns="0" rtlCol="0" anchor="ctr" anchorCtr="0">
            <a:noAutofit/>
          </a:bodyPr>
          <a:lstStyle>
            <a:lvl1pPr marL="0" indent="0" algn="ctr">
              <a:buNone/>
              <a:defRPr sz="1800">
                <a:solidFill>
                  <a:schemeClr val="tx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Q3</a:t>
            </a:r>
          </a:p>
        </p:txBody>
      </p:sp>
      <p:sp>
        <p:nvSpPr>
          <p:cNvPr id="101" name="Text Placeholder 82">
            <a:extLst>
              <a:ext uri="{FF2B5EF4-FFF2-40B4-BE49-F238E27FC236}">
                <a16:creationId xmlns:a16="http://schemas.microsoft.com/office/drawing/2014/main" id="{6664E19C-3384-49DD-BD5F-2E39375D444C}"/>
              </a:ext>
            </a:extLst>
          </p:cNvPr>
          <p:cNvSpPr>
            <a:spLocks noGrp="1"/>
          </p:cNvSpPr>
          <p:nvPr>
            <p:ph type="body" sz="quarter" idx="50" hasCustomPrompt="1"/>
          </p:nvPr>
        </p:nvSpPr>
        <p:spPr>
          <a:xfrm>
            <a:off x="10806794" y="473961"/>
            <a:ext cx="958856" cy="551102"/>
          </a:xfrm>
        </p:spPr>
        <p:txBody>
          <a:bodyPr lIns="0" tIns="0" rIns="0" bIns="0" rtlCol="0" anchor="ctr" anchorCtr="0">
            <a:noAutofit/>
          </a:bodyPr>
          <a:lstStyle>
            <a:lvl1pPr marL="0" indent="0" algn="r">
              <a:buNone/>
              <a:defRPr sz="280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n-GB" noProof="0"/>
              <a:t>20XX</a:t>
            </a:r>
          </a:p>
        </p:txBody>
      </p:sp>
    </p:spTree>
    <p:extLst>
      <p:ext uri="{BB962C8B-B14F-4D97-AF65-F5344CB8AC3E}">
        <p14:creationId xmlns:p14="http://schemas.microsoft.com/office/powerpoint/2010/main" val="142585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B2C52-EA41-6F47-9888-AA140085CA19}" type="datetimeFigureOut">
              <a:rPr lang="en-GB" smtClean="0"/>
              <a:t>04/09/2024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52134C-DD39-9A46-9E9D-A910E1364561}" type="slidenum">
              <a:rPr lang="en-GB" smtClean="0"/>
              <a:t>‹#›</a:t>
            </a:fld>
            <a:endParaRPr lang="en-GB" dirty="0"/>
          </a:p>
        </p:txBody>
      </p:sp>
      <p:pic>
        <p:nvPicPr>
          <p:cNvPr id="7" name="Picture 6" descr="A picture containing diagram&#10;&#10;Description automatically generated">
            <a:extLst>
              <a:ext uri="{FF2B5EF4-FFF2-40B4-BE49-F238E27FC236}">
                <a16:creationId xmlns:a16="http://schemas.microsoft.com/office/drawing/2014/main" id="{AF7B1BFC-E5AA-86DC-5DD0-23FBF4BE31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8" name="Picture 7">
            <a:extLst>
              <a:ext uri="{FF2B5EF4-FFF2-40B4-BE49-F238E27FC236}">
                <a16:creationId xmlns:a16="http://schemas.microsoft.com/office/drawing/2014/main" id="{2AC2F2B6-615F-A879-CCB1-780059EF6A9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32453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B2C52-EA41-6F47-9888-AA140085CA19}" type="datetimeFigureOut">
              <a:rPr lang="en-GB" smtClean="0"/>
              <a:pPr/>
              <a:t>04/09/2024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52134C-DD39-9A46-9E9D-A910E1364561}" type="slidenum">
              <a:rPr lang="en-GB" smtClean="0"/>
              <a:pPr/>
              <a:t>‹#›</a:t>
            </a:fld>
            <a:endParaRPr lang="en-GB" dirty="0"/>
          </a:p>
        </p:txBody>
      </p:sp>
    </p:spTree>
    <p:extLst>
      <p:ext uri="{BB962C8B-B14F-4D97-AF65-F5344CB8AC3E}">
        <p14:creationId xmlns:p14="http://schemas.microsoft.com/office/powerpoint/2010/main" val="233960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FB2C52-EA41-6F47-9888-AA140085CA19}" type="datetimeFigureOut">
              <a:rPr lang="en-GB" smtClean="0"/>
              <a:t>04/09/2024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052134C-DD39-9A46-9E9D-A910E1364561}" type="slidenum">
              <a:rPr lang="en-GB" smtClean="0"/>
              <a:t>‹#›</a:t>
            </a:fld>
            <a:endParaRPr lang="en-GB" dirty="0"/>
          </a:p>
        </p:txBody>
      </p:sp>
      <p:pic>
        <p:nvPicPr>
          <p:cNvPr id="8" name="Picture 7" descr="A picture containing diagram&#10;&#10;Description automatically generated">
            <a:extLst>
              <a:ext uri="{FF2B5EF4-FFF2-40B4-BE49-F238E27FC236}">
                <a16:creationId xmlns:a16="http://schemas.microsoft.com/office/drawing/2014/main" id="{3832FB7B-D8F3-7D52-D79A-C4B3662D60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9" name="Picture 8">
            <a:extLst>
              <a:ext uri="{FF2B5EF4-FFF2-40B4-BE49-F238E27FC236}">
                <a16:creationId xmlns:a16="http://schemas.microsoft.com/office/drawing/2014/main" id="{59CB5D8A-761B-6004-883D-512EB203312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75831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FB2C52-EA41-6F47-9888-AA140085CA19}" type="datetimeFigureOut">
              <a:rPr lang="en-GB" smtClean="0"/>
              <a:pPr/>
              <a:t>04/09/2024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052134C-DD39-9A46-9E9D-A910E1364561}" type="slidenum">
              <a:rPr lang="en-GB" smtClean="0"/>
              <a:pPr/>
              <a:t>‹#›</a:t>
            </a:fld>
            <a:endParaRPr lang="en-GB" dirty="0"/>
          </a:p>
        </p:txBody>
      </p:sp>
    </p:spTree>
    <p:extLst>
      <p:ext uri="{BB962C8B-B14F-4D97-AF65-F5344CB8AC3E}">
        <p14:creationId xmlns:p14="http://schemas.microsoft.com/office/powerpoint/2010/main" val="337495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FB2C52-EA41-6F47-9888-AA140085CA19}" type="datetimeFigureOut">
              <a:rPr lang="en-GB" smtClean="0"/>
              <a:t>04/09/2024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052134C-DD39-9A46-9E9D-A910E1364561}" type="slidenum">
              <a:rPr lang="en-GB" smtClean="0"/>
              <a:t>‹#›</a:t>
            </a:fld>
            <a:endParaRPr lang="en-GB" dirty="0"/>
          </a:p>
        </p:txBody>
      </p:sp>
      <p:pic>
        <p:nvPicPr>
          <p:cNvPr id="6" name="Picture 5">
            <a:extLst>
              <a:ext uri="{FF2B5EF4-FFF2-40B4-BE49-F238E27FC236}">
                <a16:creationId xmlns:a16="http://schemas.microsoft.com/office/drawing/2014/main" id="{095868EB-3871-3B9E-45CC-02D88A070DA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904638"/>
            <a:ext cx="12192000" cy="591260"/>
          </a:xfrm>
          <a:prstGeom prst="rect">
            <a:avLst/>
          </a:prstGeom>
        </p:spPr>
      </p:pic>
    </p:spTree>
    <p:extLst>
      <p:ext uri="{BB962C8B-B14F-4D97-AF65-F5344CB8AC3E}">
        <p14:creationId xmlns:p14="http://schemas.microsoft.com/office/powerpoint/2010/main" val="415874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B2C52-EA41-6F47-9888-AA140085CA19}" type="datetimeFigureOut">
              <a:rPr lang="en-GB" smtClean="0"/>
              <a:t>04/09/2024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052134C-DD39-9A46-9E9D-A910E1364561}" type="slidenum">
              <a:rPr lang="en-GB" smtClean="0"/>
              <a:t>‹#›</a:t>
            </a:fld>
            <a:endParaRPr lang="en-GB" dirty="0"/>
          </a:p>
        </p:txBody>
      </p:sp>
      <p:pic>
        <p:nvPicPr>
          <p:cNvPr id="5" name="Picture 4" descr="A picture containing diagram&#10;&#10;Description automatically generated">
            <a:extLst>
              <a:ext uri="{FF2B5EF4-FFF2-40B4-BE49-F238E27FC236}">
                <a16:creationId xmlns:a16="http://schemas.microsoft.com/office/drawing/2014/main" id="{B800B39A-23BF-9E13-3FE6-3678A2919CF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6" name="Picture 5">
            <a:extLst>
              <a:ext uri="{FF2B5EF4-FFF2-40B4-BE49-F238E27FC236}">
                <a16:creationId xmlns:a16="http://schemas.microsoft.com/office/drawing/2014/main" id="{7D1CFCAB-F6CD-538B-776F-9DE3FEC7451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34602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FB2C52-EA41-6F47-9888-AA140085CA19}" type="datetimeFigureOut">
              <a:rPr lang="en-GB" smtClean="0"/>
              <a:t>04/09/2024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052134C-DD39-9A46-9E9D-A910E1364561}" type="slidenum">
              <a:rPr lang="en-GB" smtClean="0"/>
              <a:t>‹#›</a:t>
            </a:fld>
            <a:endParaRPr lang="en-GB" dirty="0"/>
          </a:p>
        </p:txBody>
      </p:sp>
      <p:pic>
        <p:nvPicPr>
          <p:cNvPr id="8" name="Picture 7" descr="A picture containing diagram&#10;&#10;Description automatically generated">
            <a:extLst>
              <a:ext uri="{FF2B5EF4-FFF2-40B4-BE49-F238E27FC236}">
                <a16:creationId xmlns:a16="http://schemas.microsoft.com/office/drawing/2014/main" id="{7D60692C-2FD6-FFF5-9DCB-AD0E9DA388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9" name="Picture 8">
            <a:extLst>
              <a:ext uri="{FF2B5EF4-FFF2-40B4-BE49-F238E27FC236}">
                <a16:creationId xmlns:a16="http://schemas.microsoft.com/office/drawing/2014/main" id="{6425CD2B-688D-C537-C833-EE82DAD8476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25528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FB2C52-EA41-6F47-9888-AA140085CA19}" type="datetimeFigureOut">
              <a:rPr lang="en-GB" smtClean="0"/>
              <a:t>04/09/2024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052134C-DD39-9A46-9E9D-A910E1364561}" type="slidenum">
              <a:rPr lang="en-GB" smtClean="0"/>
              <a:t>‹#›</a:t>
            </a:fld>
            <a:endParaRPr lang="en-GB" dirty="0"/>
          </a:p>
        </p:txBody>
      </p:sp>
      <p:pic>
        <p:nvPicPr>
          <p:cNvPr id="8" name="Picture 7" descr="A picture containing diagram&#10;&#10;Description automatically generated">
            <a:extLst>
              <a:ext uri="{FF2B5EF4-FFF2-40B4-BE49-F238E27FC236}">
                <a16:creationId xmlns:a16="http://schemas.microsoft.com/office/drawing/2014/main" id="{7657690E-3B46-45BE-A5DD-257FBF9FDC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9" name="Picture 8">
            <a:extLst>
              <a:ext uri="{FF2B5EF4-FFF2-40B4-BE49-F238E27FC236}">
                <a16:creationId xmlns:a16="http://schemas.microsoft.com/office/drawing/2014/main" id="{B5EF99B2-51DB-61AD-6142-4051C0D8929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141077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B2C52-EA41-6F47-9888-AA140085CA19}" type="datetimeFigureOut">
              <a:rPr lang="en-GB" smtClean="0"/>
              <a:pPr/>
              <a:t>04/09/2024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2134C-DD39-9A46-9E9D-A910E1364561}" type="slidenum">
              <a:rPr lang="en-GB" smtClean="0"/>
              <a:pPr/>
              <a:t>‹#›</a:t>
            </a:fld>
            <a:endParaRPr lang="en-GB" dirty="0"/>
          </a:p>
        </p:txBody>
      </p:sp>
    </p:spTree>
    <p:extLst>
      <p:ext uri="{BB962C8B-B14F-4D97-AF65-F5344CB8AC3E}">
        <p14:creationId xmlns:p14="http://schemas.microsoft.com/office/powerpoint/2010/main" val="580092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59" r:id="rId14"/>
    <p:sldLayoutId id="2147483661" r:id="rId15"/>
    <p:sldLayoutId id="214748367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microsoft.com/office/2018/10/relationships/comments" Target="../comments/modernComment_103_9DBD70BA.xml"/><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fundamatics.net/from-the-beehive-21/"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4_AF7B2C24.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36.svg"/><Relationship Id="rId5" Type="http://schemas.openxmlformats.org/officeDocument/2006/relationships/diagramQuickStyle" Target="../diagrams/quickStyle3.xml"/><Relationship Id="rId10" Type="http://schemas.openxmlformats.org/officeDocument/2006/relationships/image" Target="../media/image35.png"/><Relationship Id="rId4" Type="http://schemas.openxmlformats.org/officeDocument/2006/relationships/diagramLayout" Target="../diagrams/layout3.xml"/><Relationship Id="rId9" Type="http://schemas.openxmlformats.org/officeDocument/2006/relationships/hyperlink" Target="https://www.nancydixonblog.com/2018/03/turning-lessons-learned-upside-down.html"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7.jp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hyperlink" Target="https://creativecommons.org/licenses/by-sa/3.0/" TargetMode="External"/><Relationship Id="rId4" Type="http://schemas.openxmlformats.org/officeDocument/2006/relationships/hyperlink" Target="https://oercommons.org/courseware/lesson/72676" TargetMode="External"/><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9997E-9C02-4456-B788-AB1EBE749F0A}"/>
              </a:ext>
            </a:extLst>
          </p:cNvPr>
          <p:cNvSpPr txBox="1"/>
          <p:nvPr/>
        </p:nvSpPr>
        <p:spPr>
          <a:xfrm>
            <a:off x="46891" y="2828835"/>
            <a:ext cx="6271847" cy="400110"/>
          </a:xfrm>
          <a:prstGeom prst="rect">
            <a:avLst/>
          </a:prstGeom>
          <a:noFill/>
        </p:spPr>
        <p:txBody>
          <a:bodyPr wrap="square" rtlCol="0">
            <a:spAutoFit/>
          </a:bodyPr>
          <a:lstStyle/>
          <a:p>
            <a:endParaRPr lang="en-GB" sz="2000" dirty="0">
              <a:latin typeface="Arial Black" panose="020B0A04020102020204" pitchFamily="34" charset="0"/>
            </a:endParaRPr>
          </a:p>
        </p:txBody>
      </p:sp>
      <p:sp>
        <p:nvSpPr>
          <p:cNvPr id="3" name="TextBox 2">
            <a:extLst>
              <a:ext uri="{FF2B5EF4-FFF2-40B4-BE49-F238E27FC236}">
                <a16:creationId xmlns:a16="http://schemas.microsoft.com/office/drawing/2014/main" id="{0AFCBA2C-0F27-9CAA-1800-E82C6EC78675}"/>
              </a:ext>
            </a:extLst>
          </p:cNvPr>
          <p:cNvSpPr txBox="1"/>
          <p:nvPr/>
        </p:nvSpPr>
        <p:spPr>
          <a:xfrm>
            <a:off x="253154" y="2351782"/>
            <a:ext cx="11619056" cy="1938992"/>
          </a:xfrm>
          <a:prstGeom prst="rect">
            <a:avLst/>
          </a:prstGeom>
          <a:noFill/>
        </p:spPr>
        <p:txBody>
          <a:bodyPr wrap="square" rtlCol="0">
            <a:spAutoFit/>
          </a:bodyPr>
          <a:lstStyle/>
          <a:p>
            <a:pPr algn="ctr"/>
            <a:r>
              <a:rPr lang="en-GB" sz="2400" b="1" dirty="0">
                <a:solidFill>
                  <a:srgbClr val="007266"/>
                </a:solidFill>
                <a:latin typeface="Arial" panose="020B0604020202020204" pitchFamily="34" charset="0"/>
                <a:cs typeface="Arial" panose="020B0604020202020204" pitchFamily="34" charset="0"/>
              </a:rPr>
              <a:t>A proposal for the implementation of Equity, Equality and Diversity (EEDI) in the Commissioning process within Public Health (PH) Hertfordshire County Council (HCC) by January 2025</a:t>
            </a:r>
          </a:p>
          <a:p>
            <a:pPr algn="ctr"/>
            <a:endParaRPr lang="en-GB" sz="2400" dirty="0">
              <a:solidFill>
                <a:srgbClr val="007266"/>
              </a:solidFill>
            </a:endParaRPr>
          </a:p>
          <a:p>
            <a:pPr algn="ctr"/>
            <a:r>
              <a:rPr lang="en-GB" sz="2400" dirty="0">
                <a:solidFill>
                  <a:srgbClr val="007266"/>
                </a:solidFill>
              </a:rPr>
              <a:t>Presented by Yollanda Musa|  August 2024</a:t>
            </a:r>
          </a:p>
        </p:txBody>
      </p:sp>
      <p:pic>
        <p:nvPicPr>
          <p:cNvPr id="4" name="Picture 3" descr="A yellow deer with antlers&#10;&#10;Description automatically generated">
            <a:extLst>
              <a:ext uri="{FF2B5EF4-FFF2-40B4-BE49-F238E27FC236}">
                <a16:creationId xmlns:a16="http://schemas.microsoft.com/office/drawing/2014/main" id="{8C8230D6-22FD-028A-E12F-575158E04250}"/>
              </a:ext>
            </a:extLst>
          </p:cNvPr>
          <p:cNvPicPr>
            <a:picLocks noChangeAspect="1"/>
          </p:cNvPicPr>
          <p:nvPr/>
        </p:nvPicPr>
        <p:blipFill>
          <a:blip r:embed="rId3"/>
          <a:stretch>
            <a:fillRect/>
          </a:stretch>
        </p:blipFill>
        <p:spPr>
          <a:xfrm>
            <a:off x="10067540" y="5291048"/>
            <a:ext cx="2124460" cy="1584963"/>
          </a:xfrm>
          <a:prstGeom prst="rect">
            <a:avLst/>
          </a:prstGeom>
        </p:spPr>
      </p:pic>
    </p:spTree>
    <p:extLst>
      <p:ext uri="{BB962C8B-B14F-4D97-AF65-F5344CB8AC3E}">
        <p14:creationId xmlns:p14="http://schemas.microsoft.com/office/powerpoint/2010/main" val="238328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4">
            <a:extLst>
              <a:ext uri="{FF2B5EF4-FFF2-40B4-BE49-F238E27FC236}">
                <a16:creationId xmlns:a16="http://schemas.microsoft.com/office/drawing/2014/main" id="{9AC8B491-919A-8F0D-D977-285D98D3DD26}"/>
              </a:ext>
            </a:extLst>
          </p:cNvPr>
          <p:cNvSpPr txBox="1">
            <a:spLocks/>
          </p:cNvSpPr>
          <p:nvPr/>
        </p:nvSpPr>
        <p:spPr>
          <a:xfrm>
            <a:off x="82190" y="1733797"/>
            <a:ext cx="3396991" cy="84664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sz="3200" b="1" kern="1200" dirty="0">
                <a:solidFill>
                  <a:srgbClr val="007266"/>
                </a:solidFill>
                <a:ea typeface="+mj-ea"/>
              </a:rPr>
              <a:t>Conclusion</a:t>
            </a:r>
          </a:p>
        </p:txBody>
      </p:sp>
      <p:pic>
        <p:nvPicPr>
          <p:cNvPr id="3" name="Picture 2" descr="A yellow deer with antlers&#10;&#10;Description automatically generated">
            <a:extLst>
              <a:ext uri="{FF2B5EF4-FFF2-40B4-BE49-F238E27FC236}">
                <a16:creationId xmlns:a16="http://schemas.microsoft.com/office/drawing/2014/main" id="{7483B0D8-3188-24CF-09B4-47DDF4E1839A}"/>
              </a:ext>
            </a:extLst>
          </p:cNvPr>
          <p:cNvPicPr>
            <a:picLocks noChangeAspect="1"/>
          </p:cNvPicPr>
          <p:nvPr/>
        </p:nvPicPr>
        <p:blipFill>
          <a:blip r:embed="rId3"/>
          <a:stretch>
            <a:fillRect/>
          </a:stretch>
        </p:blipFill>
        <p:spPr>
          <a:xfrm>
            <a:off x="10067540" y="4596498"/>
            <a:ext cx="2124460" cy="1584963"/>
          </a:xfrm>
          <a:prstGeom prst="rect">
            <a:avLst/>
          </a:prstGeom>
        </p:spPr>
      </p:pic>
      <p:sp>
        <p:nvSpPr>
          <p:cNvPr id="4" name="TextBox 3">
            <a:extLst>
              <a:ext uri="{FF2B5EF4-FFF2-40B4-BE49-F238E27FC236}">
                <a16:creationId xmlns:a16="http://schemas.microsoft.com/office/drawing/2014/main" id="{44BD5170-61E5-4046-6FCB-11590033D968}"/>
              </a:ext>
            </a:extLst>
          </p:cNvPr>
          <p:cNvSpPr txBox="1"/>
          <p:nvPr/>
        </p:nvSpPr>
        <p:spPr>
          <a:xfrm>
            <a:off x="387135" y="2488918"/>
            <a:ext cx="5025483" cy="3077766"/>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2000" dirty="0"/>
              <a:t>EEDI in Commissioning has been set as one of PH Strategic priorities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Support from Public Health Diversity and Inclusion Board to develop this further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My personal growth and development</a:t>
            </a:r>
          </a:p>
          <a:p>
            <a:endParaRPr lang="en-GB" dirty="0"/>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9AD0D60D-D533-32C9-0EBD-2D4005E55941}"/>
              </a:ext>
            </a:extLst>
          </p:cNvPr>
          <p:cNvSpPr txBox="1"/>
          <p:nvPr/>
        </p:nvSpPr>
        <p:spPr>
          <a:xfrm>
            <a:off x="6575505" y="2463562"/>
            <a:ext cx="4672362"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a:t>Gathering provider feedback on the questions developed</a:t>
            </a:r>
          </a:p>
          <a:p>
            <a:pPr marL="285750" indent="-285750">
              <a:buFont typeface="Arial" panose="020B0604020202020204" pitchFamily="34" charset="0"/>
              <a:buChar char="•"/>
            </a:pPr>
            <a:endParaRPr lang="en-GB" sz="2000" dirty="0"/>
          </a:p>
          <a:p>
            <a:pPr marL="285750" indent="-285750" rtl="0">
              <a:buFont typeface="Arial" panose="020B0604020202020204" pitchFamily="34" charset="0"/>
              <a:buChar char="•"/>
            </a:pPr>
            <a:r>
              <a:rPr lang="en-GB" sz="2000" dirty="0"/>
              <a:t>EEDI embedded in commissioning documents</a:t>
            </a:r>
          </a:p>
          <a:p>
            <a:pPr marL="285750" indent="-285750" rtl="0">
              <a:buFont typeface="Arial" panose="020B0604020202020204" pitchFamily="34" charset="0"/>
              <a:buChar char="•"/>
            </a:pPr>
            <a:endParaRPr lang="en-GB" sz="2000" dirty="0"/>
          </a:p>
          <a:p>
            <a:pPr marL="285750" indent="-285750" rtl="0">
              <a:buFont typeface="Arial" panose="020B0604020202020204" pitchFamily="34" charset="0"/>
              <a:buChar char="•"/>
            </a:pPr>
            <a:r>
              <a:rPr lang="en-GB" sz="2000" dirty="0"/>
              <a:t>Review by August 2025</a:t>
            </a:r>
          </a:p>
          <a:p>
            <a:pPr marL="285750" indent="-285750" rtl="0">
              <a:buFont typeface="Arial" panose="020B0604020202020204" pitchFamily="34" charset="0"/>
              <a:buChar char="•"/>
            </a:pPr>
            <a:endParaRPr lang="en-GB" sz="2000" dirty="0"/>
          </a:p>
          <a:p>
            <a:pPr marL="285750" indent="-285750" rtl="0">
              <a:buFont typeface="Arial" panose="020B0604020202020204" pitchFamily="34" charset="0"/>
              <a:buChar char="•"/>
            </a:pPr>
            <a:r>
              <a:rPr lang="en-GB" sz="2000" dirty="0"/>
              <a:t>Share learning at HCC Contracting Best Practice group in September 2025</a:t>
            </a:r>
          </a:p>
        </p:txBody>
      </p:sp>
      <p:sp>
        <p:nvSpPr>
          <p:cNvPr id="7" name="Content Placeholder 14">
            <a:extLst>
              <a:ext uri="{FF2B5EF4-FFF2-40B4-BE49-F238E27FC236}">
                <a16:creationId xmlns:a16="http://schemas.microsoft.com/office/drawing/2014/main" id="{3FC15C72-6F8B-3BC4-5D3A-E8379A00BF0E}"/>
              </a:ext>
            </a:extLst>
          </p:cNvPr>
          <p:cNvSpPr txBox="1">
            <a:spLocks/>
          </p:cNvSpPr>
          <p:nvPr/>
        </p:nvSpPr>
        <p:spPr>
          <a:xfrm>
            <a:off x="5717563" y="1492440"/>
            <a:ext cx="4593339" cy="84664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sz="3200" b="1" kern="1200" dirty="0">
                <a:solidFill>
                  <a:srgbClr val="007266"/>
                </a:solidFill>
                <a:ea typeface="+mj-ea"/>
              </a:rPr>
              <a:t>Next Steps</a:t>
            </a:r>
          </a:p>
        </p:txBody>
      </p:sp>
    </p:spTree>
    <p:extLst>
      <p:ext uri="{BB962C8B-B14F-4D97-AF65-F5344CB8AC3E}">
        <p14:creationId xmlns:p14="http://schemas.microsoft.com/office/powerpoint/2010/main" val="92681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10B3F0-7D4E-41D0-9E42-3160F9638C42}"/>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3200" b="1" kern="1200" dirty="0">
                <a:solidFill>
                  <a:srgbClr val="FFFFFF"/>
                </a:solidFill>
                <a:latin typeface="Arial" panose="020B0604020202020204" pitchFamily="34" charset="0"/>
                <a:cs typeface="Arial" panose="020B0604020202020204" pitchFamily="34" charset="0"/>
              </a:rPr>
              <a:t>Thank you </a:t>
            </a:r>
          </a:p>
        </p:txBody>
      </p:sp>
      <p:pic>
        <p:nvPicPr>
          <p:cNvPr id="5" name="Picture 4" descr="Question mark on green pastel background">
            <a:extLst>
              <a:ext uri="{FF2B5EF4-FFF2-40B4-BE49-F238E27FC236}">
                <a16:creationId xmlns:a16="http://schemas.microsoft.com/office/drawing/2014/main" id="{BC9BAF6C-F157-988A-CA27-CB1282196C55}"/>
              </a:ext>
            </a:extLst>
          </p:cNvPr>
          <p:cNvPicPr>
            <a:picLocks noChangeAspect="1"/>
          </p:cNvPicPr>
          <p:nvPr/>
        </p:nvPicPr>
        <p:blipFill>
          <a:blip r:embed="rId3"/>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93737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5FF4-3E8B-1946-366B-D0F293736DF0}"/>
              </a:ext>
            </a:extLst>
          </p:cNvPr>
          <p:cNvSpPr>
            <a:spLocks noGrp="1"/>
          </p:cNvSpPr>
          <p:nvPr>
            <p:ph type="title"/>
          </p:nvPr>
        </p:nvSpPr>
        <p:spPr>
          <a:xfrm>
            <a:off x="908538" y="1162031"/>
            <a:ext cx="10515600" cy="1088705"/>
          </a:xfrm>
        </p:spPr>
        <p:txBody>
          <a:bodyPr>
            <a:noAutofit/>
          </a:bodyPr>
          <a:lstStyle/>
          <a:p>
            <a:pPr algn="ctr"/>
            <a:r>
              <a:rPr lang="en-GB" sz="2400" dirty="0">
                <a:solidFill>
                  <a:srgbClr val="007266"/>
                </a:solidFill>
                <a:latin typeface="Arial" panose="020B0604020202020204" pitchFamily="34" charset="0"/>
                <a:cs typeface="Arial" panose="020B0604020202020204" pitchFamily="34" charset="0"/>
              </a:rPr>
              <a:t>To co-produce EEDI questions to be embedded in commissioning forms </a:t>
            </a:r>
            <a:endParaRPr lang="en-GB" sz="2400" b="0" dirty="0">
              <a:solidFill>
                <a:srgbClr val="007266"/>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97AB31DE-C22B-D4C3-915E-B83609E00DCC}"/>
              </a:ext>
            </a:extLst>
          </p:cNvPr>
          <p:cNvSpPr txBox="1">
            <a:spLocks/>
          </p:cNvSpPr>
          <p:nvPr/>
        </p:nvSpPr>
        <p:spPr>
          <a:xfrm>
            <a:off x="4727981" y="4115942"/>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2800" b="1" dirty="0">
                <a:solidFill>
                  <a:srgbClr val="007266"/>
                </a:solidFill>
                <a:latin typeface="Arial" panose="020B0604020202020204" pitchFamily="34" charset="0"/>
                <a:cs typeface="Arial" panose="020B0604020202020204" pitchFamily="34" charset="0"/>
              </a:rPr>
              <a:t>Embed</a:t>
            </a:r>
            <a:br>
              <a:rPr lang="en-GB" dirty="0">
                <a:solidFill>
                  <a:srgbClr val="007266"/>
                </a:solidFill>
                <a:latin typeface="Arial" panose="020B0604020202020204" pitchFamily="34" charset="0"/>
                <a:cs typeface="Arial" panose="020B0604020202020204" pitchFamily="34" charset="0"/>
              </a:rPr>
            </a:br>
            <a:endParaRPr lang="en-GB" dirty="0">
              <a:solidFill>
                <a:srgbClr val="007266"/>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DE134C94-C63E-407E-2EDA-7F03AE5AE310}"/>
              </a:ext>
            </a:extLst>
          </p:cNvPr>
          <p:cNvSpPr txBox="1">
            <a:spLocks/>
          </p:cNvSpPr>
          <p:nvPr/>
        </p:nvSpPr>
        <p:spPr>
          <a:xfrm>
            <a:off x="4727981" y="2845539"/>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2800" b="1" dirty="0">
                <a:solidFill>
                  <a:srgbClr val="007266"/>
                </a:solidFill>
                <a:latin typeface="Arial" panose="020B0604020202020204" pitchFamily="34" charset="0"/>
                <a:cs typeface="Arial" panose="020B0604020202020204" pitchFamily="34" charset="0"/>
              </a:rPr>
              <a:t>Design</a:t>
            </a:r>
            <a:br>
              <a:rPr lang="en-GB" dirty="0">
                <a:solidFill>
                  <a:srgbClr val="007266"/>
                </a:solidFill>
                <a:latin typeface="Arial" panose="020B0604020202020204" pitchFamily="34" charset="0"/>
                <a:cs typeface="Arial" panose="020B0604020202020204" pitchFamily="34" charset="0"/>
              </a:rPr>
            </a:br>
            <a:endParaRPr lang="en-GB" dirty="0">
              <a:solidFill>
                <a:srgbClr val="007266"/>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E8797C65-B0CF-8804-60BA-1936DCDA39B5}"/>
              </a:ext>
            </a:extLst>
          </p:cNvPr>
          <p:cNvSpPr txBox="1">
            <a:spLocks/>
          </p:cNvSpPr>
          <p:nvPr/>
        </p:nvSpPr>
        <p:spPr>
          <a:xfrm>
            <a:off x="4587305" y="1471748"/>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sz="2800" b="1" dirty="0">
                <a:solidFill>
                  <a:srgbClr val="007266"/>
                </a:solidFill>
                <a:latin typeface="Arial" panose="020B0604020202020204" pitchFamily="34" charset="0"/>
                <a:cs typeface="Arial" panose="020B0604020202020204" pitchFamily="34" charset="0"/>
              </a:rPr>
              <a:t>Identify and understand</a:t>
            </a:r>
            <a:endParaRPr lang="en-GB" sz="2800" dirty="0">
              <a:solidFill>
                <a:srgbClr val="007266"/>
              </a:solidFill>
              <a:latin typeface="Arial" panose="020B0604020202020204" pitchFamily="34" charset="0"/>
              <a:cs typeface="Arial" panose="020B0604020202020204" pitchFamily="34" charset="0"/>
            </a:endParaRPr>
          </a:p>
        </p:txBody>
      </p:sp>
      <p:pic>
        <p:nvPicPr>
          <p:cNvPr id="10" name="Picture 9" descr="Questions outline">
            <a:extLst>
              <a:ext uri="{FF2B5EF4-FFF2-40B4-BE49-F238E27FC236}">
                <a16:creationId xmlns:a16="http://schemas.microsoft.com/office/drawing/2014/main" id="{F818BC9B-93E0-E6C7-11C0-BE89F3ADD14E}"/>
              </a:ext>
            </a:extLst>
          </p:cNvPr>
          <p:cNvPicPr>
            <a:picLocks noChangeAspect="1"/>
          </p:cNvPicPr>
          <p:nvPr/>
        </p:nvPicPr>
        <p:blipFill>
          <a:blip r:embed="rId3">
            <a:extLst>
              <a:ext uri="{96DAC541-7B7A-43D3-8B79-37D633B846F1}">
                <asvg:svgBlip xmlns:asvg="http://schemas.microsoft.com/office/drawing/2016/SVG/main" r:embed="rId4"/>
              </a:ext>
            </a:extLst>
          </a:blip>
          <a:srcRect t="1098" b="1098"/>
          <a:stretch/>
        </p:blipFill>
        <p:spPr>
          <a:xfrm>
            <a:off x="10832457" y="2463890"/>
            <a:ext cx="748325" cy="731893"/>
          </a:xfrm>
          <a:prstGeom prst="rect">
            <a:avLst/>
          </a:prstGeom>
          <a:solidFill>
            <a:schemeClr val="tx2"/>
          </a:solidFill>
        </p:spPr>
      </p:pic>
      <p:pic>
        <p:nvPicPr>
          <p:cNvPr id="11" name="Picture 10" descr="Transfer with solid fill">
            <a:extLst>
              <a:ext uri="{FF2B5EF4-FFF2-40B4-BE49-F238E27FC236}">
                <a16:creationId xmlns:a16="http://schemas.microsoft.com/office/drawing/2014/main" id="{F009DB8A-F21A-AC40-0CE2-FC3BA876C1A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001421" y="4977697"/>
            <a:ext cx="517156" cy="517156"/>
          </a:xfrm>
          <a:prstGeom prst="rect">
            <a:avLst/>
          </a:prstGeom>
          <a:noFill/>
        </p:spPr>
      </p:pic>
      <p:pic>
        <p:nvPicPr>
          <p:cNvPr id="12" name="Picture 11" descr="Blueprint with solid fill">
            <a:extLst>
              <a:ext uri="{FF2B5EF4-FFF2-40B4-BE49-F238E27FC236}">
                <a16:creationId xmlns:a16="http://schemas.microsoft.com/office/drawing/2014/main" id="{60F278A7-C1E1-D71B-848E-2331792F8DF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933339" y="3760479"/>
            <a:ext cx="685260" cy="685260"/>
          </a:xfrm>
          <a:prstGeom prst="rect">
            <a:avLst/>
          </a:prstGeom>
          <a:noFill/>
        </p:spPr>
      </p:pic>
      <p:sp>
        <p:nvSpPr>
          <p:cNvPr id="4" name="Arrow: Down 3">
            <a:extLst>
              <a:ext uri="{FF2B5EF4-FFF2-40B4-BE49-F238E27FC236}">
                <a16:creationId xmlns:a16="http://schemas.microsoft.com/office/drawing/2014/main" id="{100E9360-30A1-E96A-94FE-F21A89CFCBC0}"/>
              </a:ext>
            </a:extLst>
          </p:cNvPr>
          <p:cNvSpPr/>
          <p:nvPr/>
        </p:nvSpPr>
        <p:spPr>
          <a:xfrm>
            <a:off x="6412746" y="3125852"/>
            <a:ext cx="281354" cy="404806"/>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266"/>
              </a:solidFill>
              <a:latin typeface="Arial" panose="020B0604020202020204" pitchFamily="34" charset="0"/>
              <a:cs typeface="Arial" panose="020B0604020202020204" pitchFamily="34" charset="0"/>
            </a:endParaRPr>
          </a:p>
        </p:txBody>
      </p:sp>
      <p:sp>
        <p:nvSpPr>
          <p:cNvPr id="5" name="Arrow: Down 4">
            <a:extLst>
              <a:ext uri="{FF2B5EF4-FFF2-40B4-BE49-F238E27FC236}">
                <a16:creationId xmlns:a16="http://schemas.microsoft.com/office/drawing/2014/main" id="{8A1376DB-9790-CE1E-31C2-C68D9AD34C9F}"/>
              </a:ext>
            </a:extLst>
          </p:cNvPr>
          <p:cNvSpPr/>
          <p:nvPr/>
        </p:nvSpPr>
        <p:spPr>
          <a:xfrm>
            <a:off x="6412746" y="4000961"/>
            <a:ext cx="281354" cy="404806"/>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26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CA077B9-82A1-B83D-1742-4E65AF2E2ABC}"/>
              </a:ext>
            </a:extLst>
          </p:cNvPr>
          <p:cNvSpPr txBox="1"/>
          <p:nvPr/>
        </p:nvSpPr>
        <p:spPr>
          <a:xfrm>
            <a:off x="3356149" y="401934"/>
            <a:ext cx="5938576" cy="707886"/>
          </a:xfrm>
          <a:prstGeom prst="rect">
            <a:avLst/>
          </a:prstGeom>
          <a:noFill/>
        </p:spPr>
        <p:txBody>
          <a:bodyPr wrap="square" rtlCol="0">
            <a:spAutoFit/>
          </a:bodyPr>
          <a:lstStyle/>
          <a:p>
            <a:r>
              <a:rPr lang="en-GB" sz="4000" b="1" dirty="0">
                <a:solidFill>
                  <a:srgbClr val="007266"/>
                </a:solidFill>
                <a:latin typeface="Arial" panose="020B0604020202020204" pitchFamily="34" charset="0"/>
                <a:cs typeface="Arial" panose="020B0604020202020204" pitchFamily="34" charset="0"/>
              </a:rPr>
              <a:t>Aims of the project</a:t>
            </a:r>
            <a:endParaRPr lang="en-GB" sz="4000" dirty="0"/>
          </a:p>
        </p:txBody>
      </p:sp>
    </p:spTree>
    <p:extLst>
      <p:ext uri="{BB962C8B-B14F-4D97-AF65-F5344CB8AC3E}">
        <p14:creationId xmlns:p14="http://schemas.microsoft.com/office/powerpoint/2010/main" val="49802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54E64F-29B2-46C5-95A4-51568107CB0A}"/>
              </a:ext>
            </a:extLst>
          </p:cNvPr>
          <p:cNvPicPr>
            <a:picLocks noChangeAspect="1"/>
          </p:cNvPicPr>
          <p:nvPr/>
        </p:nvPicPr>
        <p:blipFill>
          <a:blip r:embed="rId4"/>
          <a:stretch>
            <a:fillRect/>
          </a:stretch>
        </p:blipFill>
        <p:spPr>
          <a:xfrm>
            <a:off x="0" y="6552614"/>
            <a:ext cx="12192000" cy="309272"/>
          </a:xfrm>
          <a:prstGeom prst="rect">
            <a:avLst/>
          </a:prstGeom>
        </p:spPr>
      </p:pic>
      <p:sp>
        <p:nvSpPr>
          <p:cNvPr id="50" name="Title 1">
            <a:extLst>
              <a:ext uri="{FF2B5EF4-FFF2-40B4-BE49-F238E27FC236}">
                <a16:creationId xmlns:a16="http://schemas.microsoft.com/office/drawing/2014/main" id="{13E9F752-51C0-46C2-AAF5-21ECE342021C}"/>
              </a:ext>
            </a:extLst>
          </p:cNvPr>
          <p:cNvSpPr txBox="1">
            <a:spLocks/>
          </p:cNvSpPr>
          <p:nvPr/>
        </p:nvSpPr>
        <p:spPr>
          <a:xfrm>
            <a:off x="0" y="2"/>
            <a:ext cx="12192000" cy="1010656"/>
          </a:xfrm>
          <a:prstGeom prst="rect">
            <a:avLst/>
          </a:prstGeom>
          <a:solidFill>
            <a:srgbClr val="00A499"/>
          </a:solidFill>
          <a:ln>
            <a:solidFill>
              <a:srgbClr val="00A499"/>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b="1" dirty="0">
              <a:solidFill>
                <a:prstClr val="white"/>
              </a:solidFill>
              <a:latin typeface="Arial" panose="020B0604020202020204" pitchFamily="34" charset="0"/>
              <a:cs typeface="Arial" panose="020B0604020202020204" pitchFamily="34" charset="0"/>
            </a:endParaRPr>
          </a:p>
        </p:txBody>
      </p:sp>
      <p:sp>
        <p:nvSpPr>
          <p:cNvPr id="4" name="Oval 3"/>
          <p:cNvSpPr/>
          <p:nvPr/>
        </p:nvSpPr>
        <p:spPr>
          <a:xfrm>
            <a:off x="443372" y="3430352"/>
            <a:ext cx="2484669" cy="2374912"/>
          </a:xfrm>
          <a:prstGeom prst="ellipse">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200000"/>
              </a:lnSpc>
            </a:pPr>
            <a:r>
              <a:rPr lang="en-US" sz="1400" b="1" dirty="0">
                <a:solidFill>
                  <a:prstClr val="black"/>
                </a:solidFill>
                <a:latin typeface="Calibri"/>
              </a:rPr>
              <a:t>Increasing awareness of EEDI processes within PH Commissioning by 50% </a:t>
            </a:r>
            <a:endParaRPr lang="en-US" sz="1400" b="1" dirty="0">
              <a:solidFill>
                <a:prstClr val="black"/>
              </a:solidFill>
              <a:latin typeface="Calibri"/>
              <a:ea typeface="Calibri"/>
              <a:cs typeface="Calibri"/>
            </a:endParaRPr>
          </a:p>
        </p:txBody>
      </p:sp>
      <p:sp>
        <p:nvSpPr>
          <p:cNvPr id="6" name="Rounded Rectangle 5"/>
          <p:cNvSpPr/>
          <p:nvPr/>
        </p:nvSpPr>
        <p:spPr>
          <a:xfrm>
            <a:off x="4115420" y="2169548"/>
            <a:ext cx="1656184" cy="1140830"/>
          </a:xfrm>
          <a:prstGeom prst="round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black"/>
                </a:solidFill>
                <a:latin typeface="Calibri"/>
              </a:rPr>
              <a:t>Explore where EEDI can be better implemented</a:t>
            </a:r>
          </a:p>
        </p:txBody>
      </p:sp>
      <p:sp>
        <p:nvSpPr>
          <p:cNvPr id="7" name="Rounded Rectangle 6"/>
          <p:cNvSpPr/>
          <p:nvPr/>
        </p:nvSpPr>
        <p:spPr>
          <a:xfrm>
            <a:off x="4115780" y="4166202"/>
            <a:ext cx="1656184" cy="1309551"/>
          </a:xfrm>
          <a:prstGeom prst="round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black"/>
                </a:solidFill>
                <a:latin typeface="Calibri"/>
              </a:rPr>
              <a:t>Raising awareness of EEDI</a:t>
            </a:r>
          </a:p>
        </p:txBody>
      </p:sp>
      <p:sp>
        <p:nvSpPr>
          <p:cNvPr id="9" name="Rounded Rectangle 8"/>
          <p:cNvSpPr/>
          <p:nvPr/>
        </p:nvSpPr>
        <p:spPr>
          <a:xfrm>
            <a:off x="6367511" y="1924517"/>
            <a:ext cx="1944216" cy="234588"/>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black"/>
                </a:solidFill>
                <a:latin typeface="Calibri"/>
              </a:rPr>
              <a:t>Bid forms</a:t>
            </a:r>
          </a:p>
        </p:txBody>
      </p:sp>
      <p:sp>
        <p:nvSpPr>
          <p:cNvPr id="10" name="Rounded Rectangle 9"/>
          <p:cNvSpPr/>
          <p:nvPr/>
        </p:nvSpPr>
        <p:spPr>
          <a:xfrm>
            <a:off x="6407830" y="2319703"/>
            <a:ext cx="1944216" cy="277227"/>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black"/>
                </a:solidFill>
                <a:latin typeface="Calibri"/>
              </a:rPr>
              <a:t>Specification </a:t>
            </a:r>
          </a:p>
        </p:txBody>
      </p:sp>
      <p:sp>
        <p:nvSpPr>
          <p:cNvPr id="11" name="Rounded Rectangle 10"/>
          <p:cNvSpPr/>
          <p:nvPr/>
        </p:nvSpPr>
        <p:spPr>
          <a:xfrm>
            <a:off x="6448149" y="2758296"/>
            <a:ext cx="1863578" cy="42394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black"/>
                </a:solidFill>
                <a:latin typeface="Calibri"/>
              </a:rPr>
              <a:t>Report workbook</a:t>
            </a:r>
          </a:p>
        </p:txBody>
      </p:sp>
      <p:sp>
        <p:nvSpPr>
          <p:cNvPr id="13" name="Rounded Rectangle 12"/>
          <p:cNvSpPr/>
          <p:nvPr/>
        </p:nvSpPr>
        <p:spPr>
          <a:xfrm>
            <a:off x="6312024" y="4177355"/>
            <a:ext cx="1944216" cy="33184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prstClr val="black"/>
                </a:solidFill>
                <a:latin typeface="Calibri"/>
              </a:rPr>
              <a:t>Workshops and training</a:t>
            </a:r>
          </a:p>
        </p:txBody>
      </p:sp>
      <p:sp>
        <p:nvSpPr>
          <p:cNvPr id="14" name="Rounded Rectangle 13"/>
          <p:cNvSpPr/>
          <p:nvPr/>
        </p:nvSpPr>
        <p:spPr>
          <a:xfrm>
            <a:off x="6312024" y="5177528"/>
            <a:ext cx="1944216" cy="234588"/>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prstClr val="black"/>
                </a:solidFill>
                <a:latin typeface="Calibri"/>
              </a:rPr>
              <a:t>Signpost to existing resources</a:t>
            </a:r>
          </a:p>
        </p:txBody>
      </p:sp>
      <p:cxnSp>
        <p:nvCxnSpPr>
          <p:cNvPr id="22" name="Straight Arrow Connector 21"/>
          <p:cNvCxnSpPr>
            <a:stCxn id="9" idx="1"/>
            <a:endCxn id="6" idx="3"/>
          </p:cNvCxnSpPr>
          <p:nvPr/>
        </p:nvCxnSpPr>
        <p:spPr>
          <a:xfrm flipH="1">
            <a:off x="5771604" y="2041811"/>
            <a:ext cx="595907" cy="69815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1"/>
            <a:endCxn id="6" idx="3"/>
          </p:cNvCxnSpPr>
          <p:nvPr/>
        </p:nvCxnSpPr>
        <p:spPr>
          <a:xfrm flipH="1">
            <a:off x="5771604" y="2458317"/>
            <a:ext cx="636226" cy="28164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1" idx="1"/>
            <a:endCxn id="6" idx="3"/>
          </p:cNvCxnSpPr>
          <p:nvPr/>
        </p:nvCxnSpPr>
        <p:spPr>
          <a:xfrm flipH="1" flipV="1">
            <a:off x="5771604" y="2739963"/>
            <a:ext cx="676545" cy="23030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1"/>
            <a:endCxn id="7" idx="3"/>
          </p:cNvCxnSpPr>
          <p:nvPr/>
        </p:nvCxnSpPr>
        <p:spPr>
          <a:xfrm flipH="1">
            <a:off x="5771964" y="4343275"/>
            <a:ext cx="540060" cy="47770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4" idx="1"/>
            <a:endCxn id="7" idx="3"/>
          </p:cNvCxnSpPr>
          <p:nvPr/>
        </p:nvCxnSpPr>
        <p:spPr>
          <a:xfrm flipH="1" flipV="1">
            <a:off x="5771964" y="4820978"/>
            <a:ext cx="540060" cy="47384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cxnSpLocks/>
            <a:stCxn id="7" idx="1"/>
            <a:endCxn id="4" idx="6"/>
          </p:cNvCxnSpPr>
          <p:nvPr/>
        </p:nvCxnSpPr>
        <p:spPr>
          <a:xfrm flipH="1" flipV="1">
            <a:off x="2928041" y="4617808"/>
            <a:ext cx="1187739" cy="20317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p:cNvCxnSpPr>
          <p:nvPr/>
        </p:nvCxnSpPr>
        <p:spPr>
          <a:xfrm flipH="1">
            <a:off x="3260128" y="2559149"/>
            <a:ext cx="855291" cy="3742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43372" y="239218"/>
            <a:ext cx="4032448" cy="707886"/>
          </a:xfrm>
          <a:prstGeom prst="rect">
            <a:avLst/>
          </a:prstGeom>
          <a:noFill/>
        </p:spPr>
        <p:txBody>
          <a:bodyPr wrap="square" rtlCol="0">
            <a:spAutoFit/>
          </a:bodyPr>
          <a:lstStyle/>
          <a:p>
            <a:pPr algn="ctr"/>
            <a:r>
              <a:rPr lang="en-GB" sz="4000" b="1" dirty="0">
                <a:solidFill>
                  <a:prstClr val="white"/>
                </a:solidFill>
                <a:latin typeface="Arial" panose="020B0604020202020204" pitchFamily="34" charset="0"/>
                <a:cs typeface="Arial" panose="020B0604020202020204" pitchFamily="34" charset="0"/>
              </a:rPr>
              <a:t>Driver Diagram</a:t>
            </a:r>
          </a:p>
        </p:txBody>
      </p:sp>
      <p:sp>
        <p:nvSpPr>
          <p:cNvPr id="115" name="Rounded Rectangle 114"/>
          <p:cNvSpPr/>
          <p:nvPr/>
        </p:nvSpPr>
        <p:spPr>
          <a:xfrm>
            <a:off x="8762136" y="4865233"/>
            <a:ext cx="2484668" cy="54189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black"/>
                </a:solidFill>
                <a:latin typeface="Calibri"/>
              </a:rPr>
              <a:t>90% of PH Commissioning team knows where to access existing resources</a:t>
            </a:r>
          </a:p>
        </p:txBody>
      </p:sp>
      <p:sp>
        <p:nvSpPr>
          <p:cNvPr id="117" name="TextBox 116"/>
          <p:cNvSpPr txBox="1"/>
          <p:nvPr/>
        </p:nvSpPr>
        <p:spPr>
          <a:xfrm>
            <a:off x="1811524" y="1052736"/>
            <a:ext cx="1296144" cy="369332"/>
          </a:xfrm>
          <a:prstGeom prst="rect">
            <a:avLst/>
          </a:prstGeom>
          <a:noFill/>
        </p:spPr>
        <p:txBody>
          <a:bodyPr wrap="square" rtlCol="0">
            <a:spAutoFit/>
          </a:bodyPr>
          <a:lstStyle/>
          <a:p>
            <a:pPr algn="ctr"/>
            <a:r>
              <a:rPr lang="en-GB" dirty="0">
                <a:solidFill>
                  <a:prstClr val="black"/>
                </a:solidFill>
                <a:latin typeface="Calibri"/>
              </a:rPr>
              <a:t>AIM</a:t>
            </a:r>
          </a:p>
        </p:txBody>
      </p:sp>
      <p:sp>
        <p:nvSpPr>
          <p:cNvPr id="118" name="TextBox 117"/>
          <p:cNvSpPr txBox="1"/>
          <p:nvPr/>
        </p:nvSpPr>
        <p:spPr>
          <a:xfrm>
            <a:off x="3860826" y="1052736"/>
            <a:ext cx="1911138" cy="369332"/>
          </a:xfrm>
          <a:prstGeom prst="rect">
            <a:avLst/>
          </a:prstGeom>
          <a:noFill/>
        </p:spPr>
        <p:txBody>
          <a:bodyPr wrap="square" rtlCol="0">
            <a:spAutoFit/>
          </a:bodyPr>
          <a:lstStyle/>
          <a:p>
            <a:pPr algn="ctr"/>
            <a:r>
              <a:rPr lang="en-GB" dirty="0">
                <a:solidFill>
                  <a:prstClr val="black"/>
                </a:solidFill>
                <a:latin typeface="Calibri"/>
              </a:rPr>
              <a:t>PRIMARY DRIVER</a:t>
            </a:r>
          </a:p>
        </p:txBody>
      </p:sp>
      <p:sp>
        <p:nvSpPr>
          <p:cNvPr id="119" name="TextBox 118"/>
          <p:cNvSpPr txBox="1"/>
          <p:nvPr/>
        </p:nvSpPr>
        <p:spPr>
          <a:xfrm>
            <a:off x="6170934" y="1052736"/>
            <a:ext cx="2265326" cy="369332"/>
          </a:xfrm>
          <a:prstGeom prst="rect">
            <a:avLst/>
          </a:prstGeom>
          <a:noFill/>
        </p:spPr>
        <p:txBody>
          <a:bodyPr wrap="square" rtlCol="0">
            <a:spAutoFit/>
          </a:bodyPr>
          <a:lstStyle/>
          <a:p>
            <a:pPr algn="ctr"/>
            <a:r>
              <a:rPr lang="en-GB" dirty="0">
                <a:solidFill>
                  <a:prstClr val="black"/>
                </a:solidFill>
                <a:latin typeface="Calibri"/>
              </a:rPr>
              <a:t>SECONDARY DRIVER</a:t>
            </a:r>
          </a:p>
        </p:txBody>
      </p:sp>
      <p:sp>
        <p:nvSpPr>
          <p:cNvPr id="120" name="TextBox 119"/>
          <p:cNvSpPr txBox="1"/>
          <p:nvPr/>
        </p:nvSpPr>
        <p:spPr>
          <a:xfrm>
            <a:off x="8472264" y="1052736"/>
            <a:ext cx="2265326" cy="369332"/>
          </a:xfrm>
          <a:prstGeom prst="rect">
            <a:avLst/>
          </a:prstGeom>
          <a:noFill/>
        </p:spPr>
        <p:txBody>
          <a:bodyPr wrap="square" rtlCol="0">
            <a:spAutoFit/>
          </a:bodyPr>
          <a:lstStyle/>
          <a:p>
            <a:pPr algn="ctr"/>
            <a:r>
              <a:rPr lang="en-GB" dirty="0">
                <a:solidFill>
                  <a:prstClr val="black"/>
                </a:solidFill>
                <a:latin typeface="Calibri"/>
              </a:rPr>
              <a:t>TESTS FOR CHANGE</a:t>
            </a:r>
          </a:p>
        </p:txBody>
      </p:sp>
      <p:sp>
        <p:nvSpPr>
          <p:cNvPr id="121" name="Rounded Rectangle 120"/>
          <p:cNvSpPr/>
          <p:nvPr/>
        </p:nvSpPr>
        <p:spPr>
          <a:xfrm>
            <a:off x="8727972" y="4152301"/>
            <a:ext cx="2484670" cy="56045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black"/>
                </a:solidFill>
                <a:latin typeface="Calibri"/>
              </a:rPr>
              <a:t>Teams' knowledge of EEDI improves by 50%.</a:t>
            </a:r>
          </a:p>
        </p:txBody>
      </p:sp>
      <p:sp>
        <p:nvSpPr>
          <p:cNvPr id="127" name="Rounded Rectangle 126"/>
          <p:cNvSpPr/>
          <p:nvPr/>
        </p:nvSpPr>
        <p:spPr>
          <a:xfrm>
            <a:off x="8727971" y="3045834"/>
            <a:ext cx="2484669" cy="70443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black"/>
                </a:solidFill>
                <a:latin typeface="Calibri"/>
              </a:rPr>
              <a:t>90 % increase in use of EEDI questions in report workbook </a:t>
            </a:r>
          </a:p>
        </p:txBody>
      </p:sp>
      <p:sp>
        <p:nvSpPr>
          <p:cNvPr id="128" name="Rounded Rectangle 127"/>
          <p:cNvSpPr/>
          <p:nvPr/>
        </p:nvSpPr>
        <p:spPr>
          <a:xfrm>
            <a:off x="8796300" y="2322153"/>
            <a:ext cx="1584176" cy="234588"/>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b="1" dirty="0">
              <a:solidFill>
                <a:prstClr val="black"/>
              </a:solidFill>
              <a:latin typeface="Calibri"/>
            </a:endParaRPr>
          </a:p>
        </p:txBody>
      </p:sp>
      <p:sp>
        <p:nvSpPr>
          <p:cNvPr id="129" name="Rounded Rectangle 128"/>
          <p:cNvSpPr/>
          <p:nvPr/>
        </p:nvSpPr>
        <p:spPr>
          <a:xfrm>
            <a:off x="8796299" y="2024710"/>
            <a:ext cx="2416343" cy="87943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black"/>
                </a:solidFill>
                <a:latin typeface="Calibri"/>
              </a:rPr>
              <a:t>90% increased use of EEDI requirements set in specification</a:t>
            </a:r>
          </a:p>
        </p:txBody>
      </p:sp>
      <p:sp>
        <p:nvSpPr>
          <p:cNvPr id="130" name="Rounded Rectangle 129"/>
          <p:cNvSpPr/>
          <p:nvPr/>
        </p:nvSpPr>
        <p:spPr>
          <a:xfrm>
            <a:off x="8796300" y="1422068"/>
            <a:ext cx="2416342" cy="51121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black"/>
                </a:solidFill>
                <a:latin typeface="Calibri"/>
              </a:rPr>
              <a:t>90% increased use of EEDI question in bid forms </a:t>
            </a:r>
          </a:p>
        </p:txBody>
      </p:sp>
      <p:pic>
        <p:nvPicPr>
          <p:cNvPr id="51" name="Picture 2" descr="X:\Communications\Branding\PAHT logo PNG 2018\PAH_logo_White_Right Aligned.png">
            <a:extLst>
              <a:ext uri="{FF2B5EF4-FFF2-40B4-BE49-F238E27FC236}">
                <a16:creationId xmlns:a16="http://schemas.microsoft.com/office/drawing/2014/main" id="{F50BEEA5-0D1E-4B32-8933-F0B812CB55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6912" y="134351"/>
            <a:ext cx="2062176" cy="7674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4BCCCF20-7FE1-404E-BC2D-E5145EC8EE5B}"/>
              </a:ext>
            </a:extLst>
          </p:cNvPr>
          <p:cNvPicPr>
            <a:picLocks noChangeAspect="1"/>
          </p:cNvPicPr>
          <p:nvPr/>
        </p:nvPicPr>
        <p:blipFill>
          <a:blip r:embed="rId6"/>
          <a:stretch>
            <a:fillRect/>
          </a:stretch>
        </p:blipFill>
        <p:spPr>
          <a:xfrm>
            <a:off x="275018" y="6573346"/>
            <a:ext cx="1025992" cy="292338"/>
          </a:xfrm>
          <a:prstGeom prst="rect">
            <a:avLst/>
          </a:prstGeom>
        </p:spPr>
      </p:pic>
      <p:pic>
        <p:nvPicPr>
          <p:cNvPr id="60" name="Picture 59">
            <a:extLst>
              <a:ext uri="{FF2B5EF4-FFF2-40B4-BE49-F238E27FC236}">
                <a16:creationId xmlns:a16="http://schemas.microsoft.com/office/drawing/2014/main" id="{288E5125-85B0-4BEF-A4AD-6F9A3EC1D0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0790" y="6668568"/>
            <a:ext cx="2826192" cy="101895"/>
          </a:xfrm>
          <a:prstGeom prst="rect">
            <a:avLst/>
          </a:prstGeom>
        </p:spPr>
      </p:pic>
      <p:sp>
        <p:nvSpPr>
          <p:cNvPr id="2" name="Oval 1">
            <a:extLst>
              <a:ext uri="{FF2B5EF4-FFF2-40B4-BE49-F238E27FC236}">
                <a16:creationId xmlns:a16="http://schemas.microsoft.com/office/drawing/2014/main" id="{669F9F5D-F517-EC7F-C4C9-5629A515BA36}"/>
              </a:ext>
            </a:extLst>
          </p:cNvPr>
          <p:cNvSpPr/>
          <p:nvPr/>
        </p:nvSpPr>
        <p:spPr>
          <a:xfrm>
            <a:off x="719503" y="1609301"/>
            <a:ext cx="2484669" cy="1677488"/>
          </a:xfrm>
          <a:prstGeom prst="ellipse">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a:p>
            <a:pPr algn="ctr"/>
            <a:r>
              <a:rPr lang="en-US" sz="1400" b="1" dirty="0">
                <a:solidFill>
                  <a:prstClr val="black"/>
                </a:solidFill>
                <a:ea typeface="+mn-lt"/>
                <a:cs typeface="+mn-lt"/>
              </a:rPr>
              <a:t>Embedding EEDI questions into at least one commissioning document by January 2025.</a:t>
            </a:r>
            <a:r>
              <a:rPr lang="en-US" sz="1400" dirty="0">
                <a:solidFill>
                  <a:prstClr val="black"/>
                </a:solidFill>
                <a:ea typeface="+mn-lt"/>
                <a:cs typeface="+mn-lt"/>
              </a:rPr>
              <a:t> </a:t>
            </a:r>
            <a:endParaRPr lang="en-US" dirty="0">
              <a:ea typeface="+mn-lt"/>
              <a:cs typeface="+mn-lt"/>
            </a:endParaRPr>
          </a:p>
          <a:p>
            <a:pPr algn="ctr">
              <a:lnSpc>
                <a:spcPct val="200000"/>
              </a:lnSpc>
            </a:pPr>
            <a:endParaRPr lang="en-US" sz="1400" b="1" dirty="0">
              <a:solidFill>
                <a:prstClr val="black"/>
              </a:solidFill>
              <a:latin typeface="Calibri"/>
              <a:ea typeface="Calibri"/>
              <a:cs typeface="Calibri"/>
            </a:endParaRPr>
          </a:p>
        </p:txBody>
      </p:sp>
    </p:spTree>
    <p:extLst>
      <p:ext uri="{BB962C8B-B14F-4D97-AF65-F5344CB8AC3E}">
        <p14:creationId xmlns:p14="http://schemas.microsoft.com/office/powerpoint/2010/main" val="2646438074"/>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E23B9-8E93-9600-0C09-7216CED50758}"/>
              </a:ext>
            </a:extLst>
          </p:cNvPr>
          <p:cNvSpPr>
            <a:spLocks noGrp="1"/>
          </p:cNvSpPr>
          <p:nvPr>
            <p:ph type="title"/>
          </p:nvPr>
        </p:nvSpPr>
        <p:spPr>
          <a:xfrm>
            <a:off x="750510" y="1967266"/>
            <a:ext cx="2907090" cy="2547257"/>
          </a:xfrm>
          <a:noFill/>
        </p:spPr>
        <p:txBody>
          <a:bodyPr vert="horz" lIns="91440" tIns="45720" rIns="91440" bIns="45720" rtlCol="0" anchor="ctr">
            <a:normAutofit/>
          </a:bodyPr>
          <a:lstStyle/>
          <a:p>
            <a:pPr marL="285750" indent="-285750" algn="ctr"/>
            <a:r>
              <a:rPr lang="en-US" sz="2800" b="1" kern="1200">
                <a:solidFill>
                  <a:srgbClr val="FFFFFF"/>
                </a:solidFill>
                <a:latin typeface="+mj-lt"/>
                <a:ea typeface="+mj-ea"/>
                <a:cs typeface="+mj-cs"/>
              </a:rPr>
              <a:t>Why  EEDI in Commissioning should be a priority</a:t>
            </a:r>
          </a:p>
        </p:txBody>
      </p:sp>
      <p:pic>
        <p:nvPicPr>
          <p:cNvPr id="6146" name="Picture 2" descr="A group of people standing around a globe&#10;&#10;Description automatically generated">
            <a:extLst>
              <a:ext uri="{FF2B5EF4-FFF2-40B4-BE49-F238E27FC236}">
                <a16:creationId xmlns:a16="http://schemas.microsoft.com/office/drawing/2014/main" id="{68A75694-AF43-2BC5-9E78-20ABB23815A4}"/>
              </a:ext>
            </a:extLst>
          </p:cNvPr>
          <p:cNvPicPr>
            <a:picLocks noChangeAspect="1" noChangeArrowheads="1"/>
          </p:cNvPicPr>
          <p:nvPr/>
        </p:nvPicPr>
        <p:blipFill>
          <a:blip r:embed="rId3">
            <a:extLst>
              <a:ext uri="{837473B0-CC2E-450A-ABE3-18F120FF3D39}">
                <a1611:picAttrSrcUrl xmlns:a1611="http://schemas.microsoft.com/office/drawing/2016/11/main" r:id="rId4"/>
              </a:ext>
            </a:extLst>
          </a:blip>
          <a:stretch/>
        </p:blipFill>
        <p:spPr bwMode="auto">
          <a:xfrm>
            <a:off x="4777316" y="1012211"/>
            <a:ext cx="6780700" cy="483124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28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D28801C-A667-0CE6-39B0-A00F3F0C6E60}"/>
              </a:ext>
            </a:extLst>
          </p:cNvPr>
          <p:cNvSpPr>
            <a:spLocks noGrp="1"/>
          </p:cNvSpPr>
          <p:nvPr>
            <p:ph type="title"/>
          </p:nvPr>
        </p:nvSpPr>
        <p:spPr>
          <a:xfrm>
            <a:off x="235974" y="101342"/>
            <a:ext cx="11614650" cy="1454051"/>
          </a:xfrm>
        </p:spPr>
        <p:txBody>
          <a:bodyPr vert="horz" lIns="91440" tIns="45720" rIns="91440" bIns="45720" rtlCol="0" anchor="ctr">
            <a:normAutofit/>
          </a:bodyPr>
          <a:lstStyle/>
          <a:p>
            <a:pPr algn="ctr"/>
            <a:r>
              <a:rPr lang="en-US" sz="4000" b="1" kern="1200" dirty="0">
                <a:solidFill>
                  <a:srgbClr val="007266"/>
                </a:solidFill>
                <a:latin typeface="Arial" panose="020B0604020202020204" pitchFamily="34" charset="0"/>
                <a:cs typeface="Arial" panose="020B0604020202020204" pitchFamily="34" charset="0"/>
              </a:rPr>
              <a:t>Resources used</a:t>
            </a:r>
          </a:p>
        </p:txBody>
      </p:sp>
      <p:graphicFrame>
        <p:nvGraphicFramePr>
          <p:cNvPr id="1041" name="Content Placeholder 14">
            <a:extLst>
              <a:ext uri="{FF2B5EF4-FFF2-40B4-BE49-F238E27FC236}">
                <a16:creationId xmlns:a16="http://schemas.microsoft.com/office/drawing/2014/main" id="{0DD21F15-CA06-8B42-0C5E-A1889F61C3A2}"/>
              </a:ext>
            </a:extLst>
          </p:cNvPr>
          <p:cNvGraphicFramePr>
            <a:graphicFrameLocks noGrp="1"/>
          </p:cNvGraphicFramePr>
          <p:nvPr>
            <p:ph sz="half" idx="1"/>
          </p:nvPr>
        </p:nvGraphicFramePr>
        <p:xfrm>
          <a:off x="235974" y="1522677"/>
          <a:ext cx="6890466" cy="4135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ow to Plan for Managing Resources on Your Project? | PM Exam SmartNotes">
            <a:extLst>
              <a:ext uri="{FF2B5EF4-FFF2-40B4-BE49-F238E27FC236}">
                <a16:creationId xmlns:a16="http://schemas.microsoft.com/office/drawing/2014/main" id="{0FD3DE57-FF67-6040-6FC3-E3110009765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708392" y="1806354"/>
            <a:ext cx="4142232" cy="32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08502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D474-7749-EF20-69A7-8472D034343F}"/>
              </a:ext>
            </a:extLst>
          </p:cNvPr>
          <p:cNvSpPr>
            <a:spLocks noGrp="1"/>
          </p:cNvSpPr>
          <p:nvPr>
            <p:ph type="title"/>
          </p:nvPr>
        </p:nvSpPr>
        <p:spPr>
          <a:xfrm>
            <a:off x="172662" y="73775"/>
            <a:ext cx="11677961" cy="1454051"/>
          </a:xfrm>
        </p:spPr>
        <p:txBody>
          <a:bodyPr vert="horz" lIns="91440" tIns="45720" rIns="91440" bIns="45720" rtlCol="0" anchor="ctr">
            <a:normAutofit/>
          </a:bodyPr>
          <a:lstStyle/>
          <a:p>
            <a:pPr algn="ctr"/>
            <a:r>
              <a:rPr lang="en-US" sz="4000" b="1" kern="1200" dirty="0">
                <a:solidFill>
                  <a:srgbClr val="007266"/>
                </a:solidFill>
                <a:latin typeface="Arial" panose="020B0604020202020204" pitchFamily="34" charset="0"/>
                <a:cs typeface="Arial" panose="020B0604020202020204" pitchFamily="34" charset="0"/>
              </a:rPr>
              <a:t>Stakeholders</a:t>
            </a:r>
          </a:p>
        </p:txBody>
      </p:sp>
      <p:pic>
        <p:nvPicPr>
          <p:cNvPr id="2050" name="Picture 2" descr="Stakeholder Management: A Key to Project Success - PMP Certification Exam  Prep &amp; Training - Velociteach">
            <a:extLst>
              <a:ext uri="{FF2B5EF4-FFF2-40B4-BE49-F238E27FC236}">
                <a16:creationId xmlns:a16="http://schemas.microsoft.com/office/drawing/2014/main" id="{BE6D1A27-CE01-43B6-E678-276EDFB154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24" t="1" r="5849" b="-3082"/>
          <a:stretch/>
        </p:blipFill>
        <p:spPr bwMode="auto">
          <a:xfrm>
            <a:off x="7794540" y="1695591"/>
            <a:ext cx="4224799" cy="25260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87" name="Content Placeholder 2">
            <a:extLst>
              <a:ext uri="{FF2B5EF4-FFF2-40B4-BE49-F238E27FC236}">
                <a16:creationId xmlns:a16="http://schemas.microsoft.com/office/drawing/2014/main" id="{B9E04498-6AB2-AAF6-2F83-2E80B94A109F}"/>
              </a:ext>
            </a:extLst>
          </p:cNvPr>
          <p:cNvGraphicFramePr>
            <a:graphicFrameLocks noGrp="1"/>
          </p:cNvGraphicFramePr>
          <p:nvPr>
            <p:ph sz="half" idx="1"/>
            <p:extLst>
              <p:ext uri="{D42A27DB-BD31-4B8C-83A1-F6EECF244321}">
                <p14:modId xmlns:p14="http://schemas.microsoft.com/office/powerpoint/2010/main" val="303500771"/>
              </p:ext>
            </p:extLst>
          </p:nvPr>
        </p:nvGraphicFramePr>
        <p:xfrm>
          <a:off x="341377" y="1429153"/>
          <a:ext cx="8489557" cy="4353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441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9AD5-350E-4FC7-BC29-0A27A19D53AF}"/>
              </a:ext>
            </a:extLst>
          </p:cNvPr>
          <p:cNvSpPr>
            <a:spLocks noGrp="1"/>
          </p:cNvSpPr>
          <p:nvPr>
            <p:ph type="ctrTitle"/>
          </p:nvPr>
        </p:nvSpPr>
        <p:spPr>
          <a:xfrm>
            <a:off x="1834059" y="352674"/>
            <a:ext cx="9144000" cy="685801"/>
          </a:xfrm>
        </p:spPr>
        <p:txBody>
          <a:bodyPr rtlCol="0">
            <a:normAutofit fontScale="90000"/>
          </a:bodyPr>
          <a:lstStyle/>
          <a:p>
            <a:pPr rtl="0"/>
            <a:r>
              <a:rPr lang="en-GB" b="1" dirty="0">
                <a:solidFill>
                  <a:schemeClr val="accent1">
                    <a:lumMod val="75000"/>
                  </a:schemeClr>
                </a:solidFill>
                <a:latin typeface="Arial" panose="020B0604020202020204" pitchFamily="34" charset="0"/>
                <a:cs typeface="Arial" panose="020B0604020202020204" pitchFamily="34" charset="0"/>
              </a:rPr>
              <a:t>Project milestones</a:t>
            </a:r>
          </a:p>
        </p:txBody>
      </p:sp>
      <p:sp>
        <p:nvSpPr>
          <p:cNvPr id="5" name="Text Placeholder 4">
            <a:extLst>
              <a:ext uri="{FF2B5EF4-FFF2-40B4-BE49-F238E27FC236}">
                <a16:creationId xmlns:a16="http://schemas.microsoft.com/office/drawing/2014/main" id="{75A9A999-A5A3-4817-8459-1CB0598066FC}"/>
              </a:ext>
            </a:extLst>
          </p:cNvPr>
          <p:cNvSpPr>
            <a:spLocks noGrp="1"/>
          </p:cNvSpPr>
          <p:nvPr>
            <p:ph type="body" sz="quarter" idx="14"/>
          </p:nvPr>
        </p:nvSpPr>
        <p:spPr>
          <a:xfrm>
            <a:off x="442913" y="1772324"/>
            <a:ext cx="1655064" cy="1808613"/>
          </a:xfrm>
        </p:spPr>
        <p:txBody>
          <a:bodyPr rtlCol="0"/>
          <a:lstStyle/>
          <a:p>
            <a:pPr marL="0" indent="0" rtl="0">
              <a:buNone/>
            </a:pPr>
            <a:r>
              <a:rPr lang="en-GB" b="1" dirty="0"/>
              <a:t>IDENTIFY AND RESEARCH  </a:t>
            </a:r>
          </a:p>
          <a:p>
            <a:endParaRPr lang="en-GB" dirty="0"/>
          </a:p>
        </p:txBody>
      </p:sp>
      <p:sp>
        <p:nvSpPr>
          <p:cNvPr id="6" name="Text Placeholder 5">
            <a:extLst>
              <a:ext uri="{FF2B5EF4-FFF2-40B4-BE49-F238E27FC236}">
                <a16:creationId xmlns:a16="http://schemas.microsoft.com/office/drawing/2014/main" id="{3A57EA50-4A87-4928-866B-D4D9065D35B8}"/>
              </a:ext>
            </a:extLst>
          </p:cNvPr>
          <p:cNvSpPr>
            <a:spLocks noGrp="1"/>
          </p:cNvSpPr>
          <p:nvPr>
            <p:ph type="body" sz="quarter" idx="15"/>
          </p:nvPr>
        </p:nvSpPr>
        <p:spPr/>
        <p:txBody>
          <a:bodyPr rtlCol="0"/>
          <a:lstStyle/>
          <a:p>
            <a:pPr rtl="0"/>
            <a:r>
              <a:rPr lang="en-GB" dirty="0">
                <a:solidFill>
                  <a:schemeClr val="bg1"/>
                </a:solidFill>
              </a:rPr>
              <a:t>00</a:t>
            </a:r>
          </a:p>
        </p:txBody>
      </p:sp>
      <p:sp>
        <p:nvSpPr>
          <p:cNvPr id="12" name="Text Placeholder 11">
            <a:extLst>
              <a:ext uri="{FF2B5EF4-FFF2-40B4-BE49-F238E27FC236}">
                <a16:creationId xmlns:a16="http://schemas.microsoft.com/office/drawing/2014/main" id="{2C456EA8-676F-4A22-9DDD-9A70DEB9F520}"/>
              </a:ext>
            </a:extLst>
          </p:cNvPr>
          <p:cNvSpPr>
            <a:spLocks noGrp="1"/>
          </p:cNvSpPr>
          <p:nvPr>
            <p:ph type="body" sz="quarter" idx="21"/>
          </p:nvPr>
        </p:nvSpPr>
        <p:spPr/>
        <p:txBody>
          <a:bodyPr rtlCol="0"/>
          <a:lstStyle/>
          <a:p>
            <a:pPr rtl="0"/>
            <a:r>
              <a:rPr lang="en-GB" dirty="0">
                <a:solidFill>
                  <a:schemeClr val="bg1"/>
                </a:solidFill>
              </a:rPr>
              <a:t>01</a:t>
            </a:r>
          </a:p>
        </p:txBody>
      </p:sp>
      <p:sp>
        <p:nvSpPr>
          <p:cNvPr id="13" name="Text Placeholder 12">
            <a:extLst>
              <a:ext uri="{FF2B5EF4-FFF2-40B4-BE49-F238E27FC236}">
                <a16:creationId xmlns:a16="http://schemas.microsoft.com/office/drawing/2014/main" id="{B555D83C-486C-4D0A-A30A-B69CE7262044}"/>
              </a:ext>
            </a:extLst>
          </p:cNvPr>
          <p:cNvSpPr>
            <a:spLocks noGrp="1"/>
          </p:cNvSpPr>
          <p:nvPr>
            <p:ph type="body" sz="quarter" idx="22"/>
          </p:nvPr>
        </p:nvSpPr>
        <p:spPr/>
        <p:txBody>
          <a:bodyPr rtlCol="0"/>
          <a:lstStyle/>
          <a:p>
            <a:pPr rtl="0"/>
            <a:r>
              <a:rPr lang="en-GB" dirty="0">
                <a:solidFill>
                  <a:schemeClr val="bg1"/>
                </a:solidFill>
              </a:rPr>
              <a:t>02</a:t>
            </a:r>
          </a:p>
        </p:txBody>
      </p:sp>
      <p:sp>
        <p:nvSpPr>
          <p:cNvPr id="20" name="Text Placeholder 19">
            <a:extLst>
              <a:ext uri="{FF2B5EF4-FFF2-40B4-BE49-F238E27FC236}">
                <a16:creationId xmlns:a16="http://schemas.microsoft.com/office/drawing/2014/main" id="{7AC44AA9-5E1A-4719-8E9A-86DEDF724118}"/>
              </a:ext>
            </a:extLst>
          </p:cNvPr>
          <p:cNvSpPr>
            <a:spLocks noGrp="1"/>
          </p:cNvSpPr>
          <p:nvPr>
            <p:ph type="body" sz="quarter" idx="29"/>
          </p:nvPr>
        </p:nvSpPr>
        <p:spPr/>
        <p:txBody>
          <a:bodyPr rtlCol="0"/>
          <a:lstStyle/>
          <a:p>
            <a:pPr rtl="0"/>
            <a:r>
              <a:rPr lang="en-GB" dirty="0">
                <a:solidFill>
                  <a:schemeClr val="bg1"/>
                </a:solidFill>
              </a:rPr>
              <a:t>03</a:t>
            </a:r>
          </a:p>
        </p:txBody>
      </p:sp>
      <p:sp>
        <p:nvSpPr>
          <p:cNvPr id="7" name="Text Placeholder 6">
            <a:extLst>
              <a:ext uri="{FF2B5EF4-FFF2-40B4-BE49-F238E27FC236}">
                <a16:creationId xmlns:a16="http://schemas.microsoft.com/office/drawing/2014/main" id="{9C06C12E-0862-4736-A276-C8B4B231BEA3}"/>
              </a:ext>
            </a:extLst>
          </p:cNvPr>
          <p:cNvSpPr>
            <a:spLocks noGrp="1"/>
          </p:cNvSpPr>
          <p:nvPr>
            <p:ph type="body" sz="quarter" idx="16"/>
          </p:nvPr>
        </p:nvSpPr>
        <p:spPr>
          <a:xfrm>
            <a:off x="2307289" y="1808009"/>
            <a:ext cx="1753848" cy="1808613"/>
          </a:xfrm>
        </p:spPr>
        <p:txBody>
          <a:bodyPr rtlCol="0"/>
          <a:lstStyle/>
          <a:p>
            <a:pPr marL="0" indent="0" rtl="0">
              <a:buNone/>
            </a:pPr>
            <a:r>
              <a:rPr lang="en-GB" b="1" dirty="0"/>
              <a:t>RESEARCH </a:t>
            </a:r>
          </a:p>
        </p:txBody>
      </p:sp>
      <p:sp>
        <p:nvSpPr>
          <p:cNvPr id="19" name="Text Placeholder 18">
            <a:extLst>
              <a:ext uri="{FF2B5EF4-FFF2-40B4-BE49-F238E27FC236}">
                <a16:creationId xmlns:a16="http://schemas.microsoft.com/office/drawing/2014/main" id="{40EFE398-C48E-4A85-934D-1EC189A28D7F}"/>
              </a:ext>
            </a:extLst>
          </p:cNvPr>
          <p:cNvSpPr>
            <a:spLocks noGrp="1"/>
          </p:cNvSpPr>
          <p:nvPr>
            <p:ph type="body" sz="quarter" idx="28"/>
          </p:nvPr>
        </p:nvSpPr>
        <p:spPr/>
        <p:txBody>
          <a:bodyPr rtlCol="0"/>
          <a:lstStyle/>
          <a:p>
            <a:pPr rtl="0"/>
            <a:r>
              <a:rPr lang="en-GB" dirty="0">
                <a:solidFill>
                  <a:schemeClr val="bg1"/>
                </a:solidFill>
              </a:rPr>
              <a:t>04</a:t>
            </a:r>
          </a:p>
        </p:txBody>
      </p:sp>
      <p:sp>
        <p:nvSpPr>
          <p:cNvPr id="18" name="Text Placeholder 17">
            <a:extLst>
              <a:ext uri="{FF2B5EF4-FFF2-40B4-BE49-F238E27FC236}">
                <a16:creationId xmlns:a16="http://schemas.microsoft.com/office/drawing/2014/main" id="{E3EA5FC6-3968-47C8-9B08-396A8B433D22}"/>
              </a:ext>
            </a:extLst>
          </p:cNvPr>
          <p:cNvSpPr>
            <a:spLocks noGrp="1"/>
          </p:cNvSpPr>
          <p:nvPr>
            <p:ph type="body" sz="quarter" idx="27"/>
          </p:nvPr>
        </p:nvSpPr>
        <p:spPr/>
        <p:txBody>
          <a:bodyPr rtlCol="0"/>
          <a:lstStyle/>
          <a:p>
            <a:pPr rtl="0"/>
            <a:r>
              <a:rPr lang="en-GB" dirty="0">
                <a:solidFill>
                  <a:schemeClr val="bg1"/>
                </a:solidFill>
              </a:rPr>
              <a:t>05</a:t>
            </a:r>
          </a:p>
        </p:txBody>
      </p:sp>
      <p:sp>
        <p:nvSpPr>
          <p:cNvPr id="17" name="Text Placeholder 16">
            <a:extLst>
              <a:ext uri="{FF2B5EF4-FFF2-40B4-BE49-F238E27FC236}">
                <a16:creationId xmlns:a16="http://schemas.microsoft.com/office/drawing/2014/main" id="{567092EB-0B63-403A-8335-231A09146AFF}"/>
              </a:ext>
            </a:extLst>
          </p:cNvPr>
          <p:cNvSpPr>
            <a:spLocks noGrp="1"/>
          </p:cNvSpPr>
          <p:nvPr>
            <p:ph type="body" sz="quarter" idx="26"/>
          </p:nvPr>
        </p:nvSpPr>
        <p:spPr>
          <a:xfrm>
            <a:off x="5829987" y="3841670"/>
            <a:ext cx="576072" cy="576072"/>
          </a:xfrm>
        </p:spPr>
        <p:txBody>
          <a:bodyPr rtlCol="0"/>
          <a:lstStyle/>
          <a:p>
            <a:pPr rtl="0"/>
            <a:r>
              <a:rPr lang="en-GB" dirty="0">
                <a:solidFill>
                  <a:schemeClr val="bg1"/>
                </a:solidFill>
              </a:rPr>
              <a:t>06</a:t>
            </a:r>
          </a:p>
        </p:txBody>
      </p:sp>
      <p:sp>
        <p:nvSpPr>
          <p:cNvPr id="8" name="Text Placeholder 7">
            <a:extLst>
              <a:ext uri="{FF2B5EF4-FFF2-40B4-BE49-F238E27FC236}">
                <a16:creationId xmlns:a16="http://schemas.microsoft.com/office/drawing/2014/main" id="{569E8B88-74CA-460F-AD40-53CFDAA90D17}"/>
              </a:ext>
            </a:extLst>
          </p:cNvPr>
          <p:cNvSpPr>
            <a:spLocks noGrp="1"/>
          </p:cNvSpPr>
          <p:nvPr>
            <p:ph type="body" sz="quarter" idx="17"/>
          </p:nvPr>
        </p:nvSpPr>
        <p:spPr>
          <a:xfrm>
            <a:off x="4184343" y="1749587"/>
            <a:ext cx="1786631" cy="1844568"/>
          </a:xfrm>
        </p:spPr>
        <p:txBody>
          <a:bodyPr rtlCol="0"/>
          <a:lstStyle/>
          <a:p>
            <a:pPr indent="0">
              <a:buNone/>
            </a:pPr>
            <a:r>
              <a:rPr lang="en-GB" b="1" dirty="0"/>
              <a:t>FOLLOW UP</a:t>
            </a:r>
          </a:p>
        </p:txBody>
      </p:sp>
      <p:sp>
        <p:nvSpPr>
          <p:cNvPr id="16" name="Text Placeholder 15">
            <a:extLst>
              <a:ext uri="{FF2B5EF4-FFF2-40B4-BE49-F238E27FC236}">
                <a16:creationId xmlns:a16="http://schemas.microsoft.com/office/drawing/2014/main" id="{4E580EFA-C43A-4BFC-BDA6-9EA8D2AE4667}"/>
              </a:ext>
            </a:extLst>
          </p:cNvPr>
          <p:cNvSpPr>
            <a:spLocks noGrp="1"/>
          </p:cNvSpPr>
          <p:nvPr>
            <p:ph type="body" sz="quarter" idx="25"/>
          </p:nvPr>
        </p:nvSpPr>
        <p:spPr/>
        <p:txBody>
          <a:bodyPr rtlCol="0"/>
          <a:lstStyle/>
          <a:p>
            <a:pPr rtl="0"/>
            <a:r>
              <a:rPr lang="en-GB" dirty="0">
                <a:solidFill>
                  <a:schemeClr val="bg1"/>
                </a:solidFill>
              </a:rPr>
              <a:t>07</a:t>
            </a:r>
          </a:p>
        </p:txBody>
      </p:sp>
      <p:sp>
        <p:nvSpPr>
          <p:cNvPr id="21" name="Text Placeholder 20">
            <a:extLst>
              <a:ext uri="{FF2B5EF4-FFF2-40B4-BE49-F238E27FC236}">
                <a16:creationId xmlns:a16="http://schemas.microsoft.com/office/drawing/2014/main" id="{FBA48EE7-CB12-4CA2-9FA0-71703EF74FD9}"/>
              </a:ext>
            </a:extLst>
          </p:cNvPr>
          <p:cNvSpPr>
            <a:spLocks noGrp="1"/>
          </p:cNvSpPr>
          <p:nvPr>
            <p:ph type="body" sz="quarter" idx="30"/>
          </p:nvPr>
        </p:nvSpPr>
        <p:spPr/>
        <p:txBody>
          <a:bodyPr rtlCol="0"/>
          <a:lstStyle/>
          <a:p>
            <a:pPr rtl="0"/>
            <a:r>
              <a:rPr lang="en-GB" dirty="0">
                <a:solidFill>
                  <a:schemeClr val="bg1"/>
                </a:solidFill>
              </a:rPr>
              <a:t>08</a:t>
            </a:r>
          </a:p>
        </p:txBody>
      </p:sp>
      <p:sp>
        <p:nvSpPr>
          <p:cNvPr id="15" name="Text Placeholder 14">
            <a:extLst>
              <a:ext uri="{FF2B5EF4-FFF2-40B4-BE49-F238E27FC236}">
                <a16:creationId xmlns:a16="http://schemas.microsoft.com/office/drawing/2014/main" id="{49B2DA48-E72F-4B19-8C0C-412B8500E7E0}"/>
              </a:ext>
            </a:extLst>
          </p:cNvPr>
          <p:cNvSpPr>
            <a:spLocks noGrp="1"/>
          </p:cNvSpPr>
          <p:nvPr>
            <p:ph type="body" sz="quarter" idx="24"/>
          </p:nvPr>
        </p:nvSpPr>
        <p:spPr/>
        <p:txBody>
          <a:bodyPr rtlCol="0"/>
          <a:lstStyle/>
          <a:p>
            <a:pPr rtl="0"/>
            <a:r>
              <a:rPr lang="en-GB" dirty="0">
                <a:solidFill>
                  <a:schemeClr val="bg1"/>
                </a:solidFill>
              </a:rPr>
              <a:t>09</a:t>
            </a:r>
          </a:p>
        </p:txBody>
      </p:sp>
      <p:sp>
        <p:nvSpPr>
          <p:cNvPr id="9" name="Text Placeholder 8">
            <a:extLst>
              <a:ext uri="{FF2B5EF4-FFF2-40B4-BE49-F238E27FC236}">
                <a16:creationId xmlns:a16="http://schemas.microsoft.com/office/drawing/2014/main" id="{23DEEA8D-0C4D-422F-9B71-EBA8E1D5E830}"/>
              </a:ext>
            </a:extLst>
          </p:cNvPr>
          <p:cNvSpPr>
            <a:spLocks noGrp="1"/>
          </p:cNvSpPr>
          <p:nvPr>
            <p:ph type="body" sz="quarter" idx="18"/>
          </p:nvPr>
        </p:nvSpPr>
        <p:spPr>
          <a:xfrm>
            <a:off x="6134898" y="1084882"/>
            <a:ext cx="1948635" cy="2509274"/>
          </a:xfrm>
        </p:spPr>
        <p:txBody>
          <a:bodyPr rtlCol="0"/>
          <a:lstStyle/>
          <a:p>
            <a:pPr indent="0" rtl="0">
              <a:buNone/>
            </a:pPr>
            <a:endParaRPr lang="en-GB" sz="1800" dirty="0">
              <a:solidFill>
                <a:schemeClr val="tx1"/>
              </a:solidFill>
            </a:endParaRPr>
          </a:p>
          <a:p>
            <a:pPr marL="0" indent="0" rtl="0">
              <a:buNone/>
            </a:pPr>
            <a:r>
              <a:rPr lang="en-GB" b="1" dirty="0"/>
              <a:t>STAKEHOLDER ENGAGEMENT </a:t>
            </a:r>
          </a:p>
        </p:txBody>
      </p:sp>
      <p:sp>
        <p:nvSpPr>
          <p:cNvPr id="22" name="Text Placeholder 21">
            <a:extLst>
              <a:ext uri="{FF2B5EF4-FFF2-40B4-BE49-F238E27FC236}">
                <a16:creationId xmlns:a16="http://schemas.microsoft.com/office/drawing/2014/main" id="{C22D6455-1360-43AE-AD93-A57FC009729C}"/>
              </a:ext>
            </a:extLst>
          </p:cNvPr>
          <p:cNvSpPr>
            <a:spLocks noGrp="1"/>
          </p:cNvSpPr>
          <p:nvPr>
            <p:ph type="body" sz="quarter" idx="31"/>
          </p:nvPr>
        </p:nvSpPr>
        <p:spPr/>
        <p:txBody>
          <a:bodyPr rtlCol="0"/>
          <a:lstStyle/>
          <a:p>
            <a:pPr rtl="0"/>
            <a:r>
              <a:rPr lang="en-GB" dirty="0">
                <a:solidFill>
                  <a:schemeClr val="bg1"/>
                </a:solidFill>
              </a:rPr>
              <a:t>10</a:t>
            </a:r>
          </a:p>
        </p:txBody>
      </p:sp>
      <p:sp>
        <p:nvSpPr>
          <p:cNvPr id="14" name="Text Placeholder 13">
            <a:extLst>
              <a:ext uri="{FF2B5EF4-FFF2-40B4-BE49-F238E27FC236}">
                <a16:creationId xmlns:a16="http://schemas.microsoft.com/office/drawing/2014/main" id="{ECF361A9-ACE5-4A3F-9414-E1D43E0F573C}"/>
              </a:ext>
            </a:extLst>
          </p:cNvPr>
          <p:cNvSpPr>
            <a:spLocks noGrp="1"/>
          </p:cNvSpPr>
          <p:nvPr>
            <p:ph type="body" sz="quarter" idx="23"/>
          </p:nvPr>
        </p:nvSpPr>
        <p:spPr/>
        <p:txBody>
          <a:bodyPr rtlCol="0"/>
          <a:lstStyle/>
          <a:p>
            <a:pPr rtl="0"/>
            <a:r>
              <a:rPr lang="en-GB" dirty="0">
                <a:solidFill>
                  <a:schemeClr val="bg1"/>
                </a:solidFill>
              </a:rPr>
              <a:t>11</a:t>
            </a:r>
          </a:p>
        </p:txBody>
      </p:sp>
      <p:sp>
        <p:nvSpPr>
          <p:cNvPr id="11" name="Text Placeholder 10">
            <a:extLst>
              <a:ext uri="{FF2B5EF4-FFF2-40B4-BE49-F238E27FC236}">
                <a16:creationId xmlns:a16="http://schemas.microsoft.com/office/drawing/2014/main" id="{FE1A5412-2C4C-4F79-ADB8-566C02889591}"/>
              </a:ext>
            </a:extLst>
          </p:cNvPr>
          <p:cNvSpPr>
            <a:spLocks noGrp="1"/>
          </p:cNvSpPr>
          <p:nvPr>
            <p:ph type="body" sz="quarter" idx="20"/>
          </p:nvPr>
        </p:nvSpPr>
        <p:spPr/>
        <p:txBody>
          <a:bodyPr rtlCol="0"/>
          <a:lstStyle/>
          <a:p>
            <a:pPr rtl="0"/>
            <a:r>
              <a:rPr lang="en-GB" dirty="0">
                <a:solidFill>
                  <a:schemeClr val="bg1"/>
                </a:solidFill>
              </a:rPr>
              <a:t>12</a:t>
            </a:r>
          </a:p>
        </p:txBody>
      </p:sp>
      <p:sp>
        <p:nvSpPr>
          <p:cNvPr id="10" name="Text Placeholder 9">
            <a:extLst>
              <a:ext uri="{FF2B5EF4-FFF2-40B4-BE49-F238E27FC236}">
                <a16:creationId xmlns:a16="http://schemas.microsoft.com/office/drawing/2014/main" id="{E7DB0D79-D19D-40DC-B6B1-B0804CA0C8CA}"/>
              </a:ext>
            </a:extLst>
          </p:cNvPr>
          <p:cNvSpPr>
            <a:spLocks noGrp="1"/>
          </p:cNvSpPr>
          <p:nvPr>
            <p:ph type="body" sz="quarter" idx="19"/>
          </p:nvPr>
        </p:nvSpPr>
        <p:spPr>
          <a:xfrm>
            <a:off x="8229647" y="1780919"/>
            <a:ext cx="1655064" cy="1813236"/>
          </a:xfrm>
        </p:spPr>
        <p:txBody>
          <a:bodyPr rtlCol="0"/>
          <a:lstStyle/>
          <a:p>
            <a:pPr marL="0" indent="0" rtl="0">
              <a:buNone/>
            </a:pPr>
            <a:r>
              <a:rPr lang="en-GB" b="1" dirty="0"/>
              <a:t>IMPLEMENTATION AND REVIEW</a:t>
            </a:r>
          </a:p>
        </p:txBody>
      </p:sp>
      <p:sp>
        <p:nvSpPr>
          <p:cNvPr id="23" name="Text Placeholder 22">
            <a:extLst>
              <a:ext uri="{FF2B5EF4-FFF2-40B4-BE49-F238E27FC236}">
                <a16:creationId xmlns:a16="http://schemas.microsoft.com/office/drawing/2014/main" id="{7D0ED027-7E1C-4972-9635-43C3CCBC95EC}"/>
              </a:ext>
            </a:extLst>
          </p:cNvPr>
          <p:cNvSpPr>
            <a:spLocks noGrp="1"/>
          </p:cNvSpPr>
          <p:nvPr>
            <p:ph type="body" sz="quarter" idx="32"/>
          </p:nvPr>
        </p:nvSpPr>
        <p:spPr/>
        <p:txBody>
          <a:bodyPr rtlCol="0"/>
          <a:lstStyle/>
          <a:p>
            <a:pPr rtl="0"/>
            <a:r>
              <a:rPr lang="en-GB" dirty="0"/>
              <a:t>Oct 2023</a:t>
            </a:r>
          </a:p>
        </p:txBody>
      </p:sp>
      <p:sp>
        <p:nvSpPr>
          <p:cNvPr id="25" name="Text Placeholder 24">
            <a:extLst>
              <a:ext uri="{FF2B5EF4-FFF2-40B4-BE49-F238E27FC236}">
                <a16:creationId xmlns:a16="http://schemas.microsoft.com/office/drawing/2014/main" id="{C6B957DB-34A2-4206-A0CA-BF4BF0A819D3}"/>
              </a:ext>
            </a:extLst>
          </p:cNvPr>
          <p:cNvSpPr>
            <a:spLocks noGrp="1"/>
          </p:cNvSpPr>
          <p:nvPr>
            <p:ph type="body" sz="quarter" idx="34"/>
          </p:nvPr>
        </p:nvSpPr>
        <p:spPr/>
        <p:txBody>
          <a:bodyPr rtlCol="0"/>
          <a:lstStyle/>
          <a:p>
            <a:pPr rtl="0"/>
            <a:r>
              <a:rPr lang="en-GB" dirty="0"/>
              <a:t>Nov 2023</a:t>
            </a:r>
          </a:p>
        </p:txBody>
      </p:sp>
      <p:sp>
        <p:nvSpPr>
          <p:cNvPr id="26" name="Text Placeholder 25">
            <a:extLst>
              <a:ext uri="{FF2B5EF4-FFF2-40B4-BE49-F238E27FC236}">
                <a16:creationId xmlns:a16="http://schemas.microsoft.com/office/drawing/2014/main" id="{F8067B9B-412D-4323-AD17-FFFE180E7EC1}"/>
              </a:ext>
            </a:extLst>
          </p:cNvPr>
          <p:cNvSpPr>
            <a:spLocks noGrp="1"/>
          </p:cNvSpPr>
          <p:nvPr>
            <p:ph type="body" sz="quarter" idx="35"/>
          </p:nvPr>
        </p:nvSpPr>
        <p:spPr/>
        <p:txBody>
          <a:bodyPr rtlCol="0"/>
          <a:lstStyle/>
          <a:p>
            <a:pPr rtl="0"/>
            <a:r>
              <a:rPr lang="en-GB" dirty="0"/>
              <a:t>Dec 2023</a:t>
            </a:r>
          </a:p>
        </p:txBody>
      </p:sp>
      <p:sp>
        <p:nvSpPr>
          <p:cNvPr id="27" name="Text Placeholder 26">
            <a:extLst>
              <a:ext uri="{FF2B5EF4-FFF2-40B4-BE49-F238E27FC236}">
                <a16:creationId xmlns:a16="http://schemas.microsoft.com/office/drawing/2014/main" id="{A45997BA-5C46-4D01-85BE-847C684C0D7A}"/>
              </a:ext>
            </a:extLst>
          </p:cNvPr>
          <p:cNvSpPr>
            <a:spLocks noGrp="1"/>
          </p:cNvSpPr>
          <p:nvPr>
            <p:ph type="body" sz="quarter" idx="36"/>
          </p:nvPr>
        </p:nvSpPr>
        <p:spPr/>
        <p:txBody>
          <a:bodyPr rtlCol="0"/>
          <a:lstStyle/>
          <a:p>
            <a:pPr rtl="0"/>
            <a:r>
              <a:rPr lang="en-GB" dirty="0"/>
              <a:t>Jan 2024</a:t>
            </a:r>
          </a:p>
        </p:txBody>
      </p:sp>
      <p:sp>
        <p:nvSpPr>
          <p:cNvPr id="28" name="Text Placeholder 27">
            <a:extLst>
              <a:ext uri="{FF2B5EF4-FFF2-40B4-BE49-F238E27FC236}">
                <a16:creationId xmlns:a16="http://schemas.microsoft.com/office/drawing/2014/main" id="{BC29E957-81A4-4B9B-A5E5-A4579BAB6DD1}"/>
              </a:ext>
            </a:extLst>
          </p:cNvPr>
          <p:cNvSpPr>
            <a:spLocks noGrp="1"/>
          </p:cNvSpPr>
          <p:nvPr>
            <p:ph type="body" sz="quarter" idx="37"/>
          </p:nvPr>
        </p:nvSpPr>
        <p:spPr/>
        <p:txBody>
          <a:bodyPr rtlCol="0"/>
          <a:lstStyle/>
          <a:p>
            <a:pPr rtl="0"/>
            <a:r>
              <a:rPr lang="en-GB" dirty="0"/>
              <a:t>Feb 2024</a:t>
            </a:r>
          </a:p>
        </p:txBody>
      </p:sp>
      <p:sp>
        <p:nvSpPr>
          <p:cNvPr id="29" name="Text Placeholder 28">
            <a:extLst>
              <a:ext uri="{FF2B5EF4-FFF2-40B4-BE49-F238E27FC236}">
                <a16:creationId xmlns:a16="http://schemas.microsoft.com/office/drawing/2014/main" id="{9B899C00-7267-446C-A2B1-FB67D08D76CE}"/>
              </a:ext>
            </a:extLst>
          </p:cNvPr>
          <p:cNvSpPr>
            <a:spLocks noGrp="1"/>
          </p:cNvSpPr>
          <p:nvPr>
            <p:ph type="body" sz="quarter" idx="38"/>
          </p:nvPr>
        </p:nvSpPr>
        <p:spPr/>
        <p:txBody>
          <a:bodyPr rtlCol="0"/>
          <a:lstStyle/>
          <a:p>
            <a:pPr rtl="0"/>
            <a:r>
              <a:rPr lang="en-GB" dirty="0"/>
              <a:t>Mar 2024</a:t>
            </a:r>
          </a:p>
        </p:txBody>
      </p:sp>
      <p:sp>
        <p:nvSpPr>
          <p:cNvPr id="30" name="Text Placeholder 29">
            <a:extLst>
              <a:ext uri="{FF2B5EF4-FFF2-40B4-BE49-F238E27FC236}">
                <a16:creationId xmlns:a16="http://schemas.microsoft.com/office/drawing/2014/main" id="{B0758E7E-7396-45F4-B46F-9D130C063945}"/>
              </a:ext>
            </a:extLst>
          </p:cNvPr>
          <p:cNvSpPr>
            <a:spLocks noGrp="1"/>
          </p:cNvSpPr>
          <p:nvPr>
            <p:ph type="body" sz="quarter" idx="39"/>
          </p:nvPr>
        </p:nvSpPr>
        <p:spPr/>
        <p:txBody>
          <a:bodyPr rtlCol="0"/>
          <a:lstStyle/>
          <a:p>
            <a:pPr rtl="0"/>
            <a:r>
              <a:rPr lang="en-GB" dirty="0"/>
              <a:t>Apr 2024</a:t>
            </a:r>
          </a:p>
        </p:txBody>
      </p:sp>
      <p:sp>
        <p:nvSpPr>
          <p:cNvPr id="31" name="Text Placeholder 30">
            <a:extLst>
              <a:ext uri="{FF2B5EF4-FFF2-40B4-BE49-F238E27FC236}">
                <a16:creationId xmlns:a16="http://schemas.microsoft.com/office/drawing/2014/main" id="{07D14E8A-AAC9-4E3C-BA14-F715A6A94F2D}"/>
              </a:ext>
            </a:extLst>
          </p:cNvPr>
          <p:cNvSpPr>
            <a:spLocks noGrp="1"/>
          </p:cNvSpPr>
          <p:nvPr>
            <p:ph type="body" sz="quarter" idx="40"/>
          </p:nvPr>
        </p:nvSpPr>
        <p:spPr/>
        <p:txBody>
          <a:bodyPr rtlCol="0"/>
          <a:lstStyle/>
          <a:p>
            <a:pPr rtl="0"/>
            <a:r>
              <a:rPr lang="en-GB" dirty="0"/>
              <a:t>May 2024</a:t>
            </a:r>
          </a:p>
        </p:txBody>
      </p:sp>
      <p:sp>
        <p:nvSpPr>
          <p:cNvPr id="32" name="Text Placeholder 31">
            <a:extLst>
              <a:ext uri="{FF2B5EF4-FFF2-40B4-BE49-F238E27FC236}">
                <a16:creationId xmlns:a16="http://schemas.microsoft.com/office/drawing/2014/main" id="{5554884F-66BA-402B-ADDE-CC699A1B2990}"/>
              </a:ext>
            </a:extLst>
          </p:cNvPr>
          <p:cNvSpPr>
            <a:spLocks noGrp="1"/>
          </p:cNvSpPr>
          <p:nvPr>
            <p:ph type="body" sz="quarter" idx="41"/>
          </p:nvPr>
        </p:nvSpPr>
        <p:spPr/>
        <p:txBody>
          <a:bodyPr rtlCol="0"/>
          <a:lstStyle/>
          <a:p>
            <a:pPr rtl="0"/>
            <a:r>
              <a:rPr lang="en-GB" dirty="0"/>
              <a:t>Jun 2024</a:t>
            </a:r>
          </a:p>
        </p:txBody>
      </p:sp>
      <p:sp>
        <p:nvSpPr>
          <p:cNvPr id="33" name="Text Placeholder 32">
            <a:extLst>
              <a:ext uri="{FF2B5EF4-FFF2-40B4-BE49-F238E27FC236}">
                <a16:creationId xmlns:a16="http://schemas.microsoft.com/office/drawing/2014/main" id="{9D0557D9-DD1A-45BD-9ABC-770ED9B89599}"/>
              </a:ext>
            </a:extLst>
          </p:cNvPr>
          <p:cNvSpPr>
            <a:spLocks noGrp="1"/>
          </p:cNvSpPr>
          <p:nvPr>
            <p:ph type="body" sz="quarter" idx="42"/>
          </p:nvPr>
        </p:nvSpPr>
        <p:spPr>
          <a:xfrm>
            <a:off x="8196730" y="4947520"/>
            <a:ext cx="665162" cy="268288"/>
          </a:xfrm>
        </p:spPr>
        <p:txBody>
          <a:bodyPr rtlCol="0"/>
          <a:lstStyle/>
          <a:p>
            <a:pPr rtl="0"/>
            <a:r>
              <a:rPr lang="en-GB" dirty="0"/>
              <a:t>Jul 2024</a:t>
            </a:r>
          </a:p>
        </p:txBody>
      </p:sp>
      <p:sp>
        <p:nvSpPr>
          <p:cNvPr id="34" name="Text Placeholder 33">
            <a:extLst>
              <a:ext uri="{FF2B5EF4-FFF2-40B4-BE49-F238E27FC236}">
                <a16:creationId xmlns:a16="http://schemas.microsoft.com/office/drawing/2014/main" id="{F2DC268D-208E-4A27-BD7E-429919C88688}"/>
              </a:ext>
            </a:extLst>
          </p:cNvPr>
          <p:cNvSpPr>
            <a:spLocks noGrp="1"/>
          </p:cNvSpPr>
          <p:nvPr>
            <p:ph type="body" sz="quarter" idx="43"/>
          </p:nvPr>
        </p:nvSpPr>
        <p:spPr/>
        <p:txBody>
          <a:bodyPr rtlCol="0"/>
          <a:lstStyle/>
          <a:p>
            <a:pPr rtl="0"/>
            <a:r>
              <a:rPr lang="en-GB" dirty="0"/>
              <a:t>Aug 2024</a:t>
            </a:r>
          </a:p>
        </p:txBody>
      </p:sp>
      <p:sp>
        <p:nvSpPr>
          <p:cNvPr id="35" name="Text Placeholder 34">
            <a:extLst>
              <a:ext uri="{FF2B5EF4-FFF2-40B4-BE49-F238E27FC236}">
                <a16:creationId xmlns:a16="http://schemas.microsoft.com/office/drawing/2014/main" id="{CBC0332C-C126-4889-91DC-9767E76D882B}"/>
              </a:ext>
            </a:extLst>
          </p:cNvPr>
          <p:cNvSpPr>
            <a:spLocks noGrp="1"/>
          </p:cNvSpPr>
          <p:nvPr>
            <p:ph type="body" sz="quarter" idx="44"/>
          </p:nvPr>
        </p:nvSpPr>
        <p:spPr/>
        <p:txBody>
          <a:bodyPr rtlCol="0"/>
          <a:lstStyle/>
          <a:p>
            <a:pPr rtl="0"/>
            <a:r>
              <a:rPr lang="en-GB" dirty="0"/>
              <a:t>Sep  2024</a:t>
            </a:r>
          </a:p>
        </p:txBody>
      </p:sp>
      <p:sp>
        <p:nvSpPr>
          <p:cNvPr id="42" name="Text Placeholder 41">
            <a:extLst>
              <a:ext uri="{FF2B5EF4-FFF2-40B4-BE49-F238E27FC236}">
                <a16:creationId xmlns:a16="http://schemas.microsoft.com/office/drawing/2014/main" id="{EE62FEA1-FDE4-0B63-D5F4-324E40BA21CF}"/>
              </a:ext>
            </a:extLst>
          </p:cNvPr>
          <p:cNvSpPr>
            <a:spLocks noGrp="1"/>
          </p:cNvSpPr>
          <p:nvPr>
            <p:ph type="body" sz="quarter" idx="33"/>
          </p:nvPr>
        </p:nvSpPr>
        <p:spPr/>
        <p:txBody>
          <a:bodyPr/>
          <a:lstStyle/>
          <a:p>
            <a:r>
              <a:rPr lang="en-GB" dirty="0"/>
              <a:t>Aug 2025</a:t>
            </a:r>
          </a:p>
        </p:txBody>
      </p:sp>
      <p:sp>
        <p:nvSpPr>
          <p:cNvPr id="43" name="Text Placeholder 9">
            <a:extLst>
              <a:ext uri="{FF2B5EF4-FFF2-40B4-BE49-F238E27FC236}">
                <a16:creationId xmlns:a16="http://schemas.microsoft.com/office/drawing/2014/main" id="{EC480814-7BD7-2791-6067-23ECDC495F8A}"/>
              </a:ext>
            </a:extLst>
          </p:cNvPr>
          <p:cNvSpPr txBox="1">
            <a:spLocks/>
          </p:cNvSpPr>
          <p:nvPr/>
        </p:nvSpPr>
        <p:spPr>
          <a:xfrm>
            <a:off x="9993371" y="1749587"/>
            <a:ext cx="1655064" cy="1813236"/>
          </a:xfrm>
          <a:prstGeom prst="rect">
            <a:avLst/>
          </a:prstGeom>
          <a:solidFill>
            <a:schemeClr val="accent2"/>
          </a:solidFill>
        </p:spPr>
        <p:txBody>
          <a:bodyPr vert="horz" lIns="144000" tIns="45720" rIns="91440" bIns="45720" rtlCol="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REVIEW AND FEEDBACK</a:t>
            </a:r>
          </a:p>
        </p:txBody>
      </p:sp>
      <p:pic>
        <p:nvPicPr>
          <p:cNvPr id="62" name="Picture 61">
            <a:extLst>
              <a:ext uri="{FF2B5EF4-FFF2-40B4-BE49-F238E27FC236}">
                <a16:creationId xmlns:a16="http://schemas.microsoft.com/office/drawing/2014/main" id="{86730832-B32C-EEA2-9C5B-99D9FA2EE3DC}"/>
              </a:ext>
            </a:extLst>
          </p:cNvPr>
          <p:cNvPicPr/>
          <p:nvPr/>
        </p:nvPicPr>
        <p:blipFill rotWithShape="1">
          <a:blip r:embed="rId3">
            <a:extLst>
              <a:ext uri="{28A0092B-C50C-407E-A947-70E740481C1C}">
                <a14:useLocalDpi xmlns:a14="http://schemas.microsoft.com/office/drawing/2010/main" val="0"/>
              </a:ext>
            </a:extLst>
          </a:blip>
          <a:srcRect l="34720"/>
          <a:stretch/>
        </p:blipFill>
        <p:spPr bwMode="auto">
          <a:xfrm>
            <a:off x="10096135" y="0"/>
            <a:ext cx="2090958" cy="1385454"/>
          </a:xfrm>
          <a:prstGeom prst="rect">
            <a:avLst/>
          </a:prstGeom>
          <a:noFill/>
        </p:spPr>
      </p:pic>
      <p:pic>
        <p:nvPicPr>
          <p:cNvPr id="63" name="Picture 62" descr="A picture containing diagram&#10;&#10;Description automatically generated">
            <a:extLst>
              <a:ext uri="{FF2B5EF4-FFF2-40B4-BE49-F238E27FC236}">
                <a16:creationId xmlns:a16="http://schemas.microsoft.com/office/drawing/2014/main" id="{0C241AB7-3C12-CCC1-1884-87EA22E8CA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509" y="57872"/>
            <a:ext cx="4083826" cy="1703652"/>
          </a:xfrm>
          <a:prstGeom prst="rect">
            <a:avLst/>
          </a:prstGeom>
        </p:spPr>
      </p:pic>
    </p:spTree>
    <p:extLst>
      <p:ext uri="{BB962C8B-B14F-4D97-AF65-F5344CB8AC3E}">
        <p14:creationId xmlns:p14="http://schemas.microsoft.com/office/powerpoint/2010/main" val="3071127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127" name="Content Placeholder 2">
            <a:extLst>
              <a:ext uri="{FF2B5EF4-FFF2-40B4-BE49-F238E27FC236}">
                <a16:creationId xmlns:a16="http://schemas.microsoft.com/office/drawing/2014/main" id="{04680FE4-D256-A6F2-43F9-E51434E5D742}"/>
              </a:ext>
            </a:extLst>
          </p:cNvPr>
          <p:cNvGraphicFramePr>
            <a:graphicFrameLocks noGrp="1"/>
          </p:cNvGraphicFramePr>
          <p:nvPr>
            <p:ph sz="half" idx="1"/>
            <p:extLst>
              <p:ext uri="{D42A27DB-BD31-4B8C-83A1-F6EECF244321}">
                <p14:modId xmlns:p14="http://schemas.microsoft.com/office/powerpoint/2010/main" val="3621477838"/>
              </p:ext>
            </p:extLst>
          </p:nvPr>
        </p:nvGraphicFramePr>
        <p:xfrm>
          <a:off x="339546" y="435077"/>
          <a:ext cx="7634415" cy="5139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951305D-032A-6702-6483-93F57402ACD2}"/>
              </a:ext>
            </a:extLst>
          </p:cNvPr>
          <p:cNvPicPr>
            <a:picLocks noChangeAspect="1"/>
          </p:cNvPicPr>
          <p:nvPr/>
        </p:nvPicPr>
        <p:blipFill>
          <a:blip r:embed="rId8">
            <a:extLst>
              <a:ext uri="{837473B0-CC2E-450A-ABE3-18F120FF3D39}">
                <a1611:picAttrSrcUrl xmlns:a1611="http://schemas.microsoft.com/office/drawing/2016/11/main" r:id="rId9"/>
              </a:ext>
            </a:extLst>
          </a:blip>
          <a:srcRect/>
          <a:stretch/>
        </p:blipFill>
        <p:spPr>
          <a:xfrm>
            <a:off x="8219768" y="1696682"/>
            <a:ext cx="3776334" cy="2563675"/>
          </a:xfrm>
          <a:prstGeom prst="rect">
            <a:avLst/>
          </a:prstGeom>
        </p:spPr>
      </p:pic>
      <p:pic>
        <p:nvPicPr>
          <p:cNvPr id="6" name="Graphic 5" descr="Users with solid fill">
            <a:extLst>
              <a:ext uri="{FF2B5EF4-FFF2-40B4-BE49-F238E27FC236}">
                <a16:creationId xmlns:a16="http://schemas.microsoft.com/office/drawing/2014/main" id="{45C31780-C5CF-9D74-735A-DA8A86AE879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56834" y="2514600"/>
            <a:ext cx="914400" cy="914400"/>
          </a:xfrm>
          <a:prstGeom prst="rect">
            <a:avLst/>
          </a:prstGeom>
        </p:spPr>
      </p:pic>
    </p:spTree>
    <p:extLst>
      <p:ext uri="{BB962C8B-B14F-4D97-AF65-F5344CB8AC3E}">
        <p14:creationId xmlns:p14="http://schemas.microsoft.com/office/powerpoint/2010/main" val="114780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4">
            <a:extLst>
              <a:ext uri="{FF2B5EF4-FFF2-40B4-BE49-F238E27FC236}">
                <a16:creationId xmlns:a16="http://schemas.microsoft.com/office/drawing/2014/main" id="{F19E37AC-DCB4-D2A8-F01A-9DF9735F1F7F}"/>
              </a:ext>
            </a:extLst>
          </p:cNvPr>
          <p:cNvSpPr txBox="1">
            <a:spLocks/>
          </p:cNvSpPr>
          <p:nvPr/>
        </p:nvSpPr>
        <p:spPr>
          <a:xfrm>
            <a:off x="10160000" y="1456921"/>
            <a:ext cx="2373717" cy="4320790"/>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800" dirty="0">
              <a:solidFill>
                <a:srgbClr val="007266"/>
              </a:solidFill>
            </a:endParaRPr>
          </a:p>
        </p:txBody>
      </p:sp>
      <p:sp>
        <p:nvSpPr>
          <p:cNvPr id="7" name="Content Placeholder 2">
            <a:extLst>
              <a:ext uri="{FF2B5EF4-FFF2-40B4-BE49-F238E27FC236}">
                <a16:creationId xmlns:a16="http://schemas.microsoft.com/office/drawing/2014/main" id="{939829EB-109F-B238-9E2B-978D660D2F0E}"/>
              </a:ext>
            </a:extLst>
          </p:cNvPr>
          <p:cNvSpPr txBox="1">
            <a:spLocks/>
          </p:cNvSpPr>
          <p:nvPr/>
        </p:nvSpPr>
        <p:spPr>
          <a:xfrm>
            <a:off x="6177600" y="2324455"/>
            <a:ext cx="5644102" cy="3329264"/>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pic>
        <p:nvPicPr>
          <p:cNvPr id="5122" name="Picture 2">
            <a:extLst>
              <a:ext uri="{FF2B5EF4-FFF2-40B4-BE49-F238E27FC236}">
                <a16:creationId xmlns:a16="http://schemas.microsoft.com/office/drawing/2014/main" id="{31EB1C37-72B6-4601-8A48-B9CDBB29E646}"/>
              </a:ext>
            </a:extLst>
          </p:cNvPr>
          <p:cNvPicPr>
            <a:picLocks noChangeAspect="1" noChangeArrowheads="1"/>
          </p:cNvPicPr>
          <p:nvPr/>
        </p:nvPicPr>
        <p:blipFill>
          <a:blip r:embed="rId3">
            <a:extLst>
              <a:ext uri="{837473B0-CC2E-450A-ABE3-18F120FF3D39}">
                <a1611:picAttrSrcUrl xmlns:a1611="http://schemas.microsoft.com/office/drawing/2016/11/main" r:id="rId4"/>
              </a:ext>
            </a:extLst>
          </a:blip>
          <a:srcRect/>
          <a:stretch/>
        </p:blipFill>
        <p:spPr bwMode="auto">
          <a:xfrm>
            <a:off x="7928025" y="2284588"/>
            <a:ext cx="4011241" cy="26532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A577B5-716F-8167-E696-1444A651CD49}"/>
              </a:ext>
            </a:extLst>
          </p:cNvPr>
          <p:cNvSpPr txBox="1">
            <a:spLocks/>
          </p:cNvSpPr>
          <p:nvPr/>
        </p:nvSpPr>
        <p:spPr>
          <a:xfrm>
            <a:off x="1111700" y="636136"/>
            <a:ext cx="10640754" cy="117308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pPr algn="ctr"/>
            <a:r>
              <a:rPr lang="en-US" sz="4000" dirty="0">
                <a:solidFill>
                  <a:srgbClr val="007266"/>
                </a:solidFill>
              </a:rPr>
              <a:t>Skills Enhanced </a:t>
            </a:r>
          </a:p>
          <a:p>
            <a:pPr algn="ctr"/>
            <a:r>
              <a:rPr lang="en-US" sz="4000" dirty="0">
                <a:solidFill>
                  <a:srgbClr val="007266"/>
                </a:solidFill>
              </a:rPr>
              <a:t>and Developed</a:t>
            </a:r>
          </a:p>
        </p:txBody>
      </p:sp>
      <p:graphicFrame>
        <p:nvGraphicFramePr>
          <p:cNvPr id="3" name="Diagram 2">
            <a:extLst>
              <a:ext uri="{FF2B5EF4-FFF2-40B4-BE49-F238E27FC236}">
                <a16:creationId xmlns:a16="http://schemas.microsoft.com/office/drawing/2014/main" id="{2BD00FE1-E8CC-4047-6A20-91BAE0FAB641}"/>
              </a:ext>
            </a:extLst>
          </p:cNvPr>
          <p:cNvGraphicFramePr/>
          <p:nvPr>
            <p:extLst>
              <p:ext uri="{D42A27DB-BD31-4B8C-83A1-F6EECF244321}">
                <p14:modId xmlns:p14="http://schemas.microsoft.com/office/powerpoint/2010/main" val="1598639892"/>
              </p:ext>
            </p:extLst>
          </p:nvPr>
        </p:nvGraphicFramePr>
        <p:xfrm>
          <a:off x="372034" y="1909607"/>
          <a:ext cx="7250133" cy="41589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8961D5D8-5553-CD85-6754-DFE3A02D3911}"/>
              </a:ext>
            </a:extLst>
          </p:cNvPr>
          <p:cNvSpPr txBox="1"/>
          <p:nvPr/>
        </p:nvSpPr>
        <p:spPr>
          <a:xfrm>
            <a:off x="7928025" y="4937856"/>
            <a:ext cx="4011241" cy="230832"/>
          </a:xfrm>
          <a:prstGeom prst="rect">
            <a:avLst/>
          </a:prstGeom>
          <a:noFill/>
        </p:spPr>
        <p:txBody>
          <a:bodyPr wrap="square" rtlCol="0">
            <a:spAutoFit/>
          </a:bodyPr>
          <a:lstStyle/>
          <a:p>
            <a:r>
              <a:rPr lang="en-GB" sz="900" dirty="0">
                <a:hlinkClick r:id="rId4" tooltip="https://oercommons.org/courseware/lesson/72676"/>
              </a:rPr>
              <a:t>This Photo</a:t>
            </a:r>
            <a:r>
              <a:rPr lang="en-GB" sz="900" dirty="0"/>
              <a:t> by Unknown Author is licensed under </a:t>
            </a:r>
            <a:r>
              <a:rPr lang="en-GB" sz="900" dirty="0">
                <a:hlinkClick r:id="rId10" tooltip="https://creativecommons.org/licenses/by-sa/3.0/"/>
              </a:rPr>
              <a:t>CC BY-SA</a:t>
            </a:r>
            <a:endParaRPr lang="en-GB" sz="900" dirty="0"/>
          </a:p>
        </p:txBody>
      </p:sp>
    </p:spTree>
    <p:extLst>
      <p:ext uri="{BB962C8B-B14F-4D97-AF65-F5344CB8AC3E}">
        <p14:creationId xmlns:p14="http://schemas.microsoft.com/office/powerpoint/2010/main" val="42683933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3e92c36-6617-4e71-a989-dd739ad32a4d}" enabled="0" method="" siteId="{53e92c36-6617-4e71-a989-dd739ad32a4d}" removed="1"/>
</clbl:labelList>
</file>

<file path=docProps/app.xml><?xml version="1.0" encoding="utf-8"?>
<Properties xmlns="http://schemas.openxmlformats.org/officeDocument/2006/extended-properties" xmlns:vt="http://schemas.openxmlformats.org/officeDocument/2006/docPropsVTypes">
  <Template>Office Theme 2013 - 2022</Template>
  <TotalTime>6869</TotalTime>
  <Words>516</Words>
  <Application>Microsoft Office PowerPoint</Application>
  <PresentationFormat>Widescreen</PresentationFormat>
  <Paragraphs>126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Calibri Light</vt:lpstr>
      <vt:lpstr>dm sans</vt:lpstr>
      <vt:lpstr>Segoe UI</vt:lpstr>
      <vt:lpstr>Office Theme</vt:lpstr>
      <vt:lpstr>PowerPoint Presentation</vt:lpstr>
      <vt:lpstr>To co-produce EEDI questions to be embedded in commissioning forms </vt:lpstr>
      <vt:lpstr>PowerPoint Presentation</vt:lpstr>
      <vt:lpstr>Why  EEDI in Commissioning should be a priority</vt:lpstr>
      <vt:lpstr>Resources used</vt:lpstr>
      <vt:lpstr>Stakeholders</vt:lpstr>
      <vt:lpstr>Project milestones</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Leech</dc:creator>
  <cp:lastModifiedBy>Yollanda Musa2</cp:lastModifiedBy>
  <cp:revision>85</cp:revision>
  <dcterms:created xsi:type="dcterms:W3CDTF">2022-06-20T11:05:21Z</dcterms:created>
  <dcterms:modified xsi:type="dcterms:W3CDTF">2024-09-04T08:44:15Z</dcterms:modified>
</cp:coreProperties>
</file>